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0"/>
  </p:notesMasterIdLst>
  <p:sldIdLst>
    <p:sldId id="256" r:id="rId3"/>
    <p:sldId id="327" r:id="rId4"/>
    <p:sldId id="328" r:id="rId5"/>
    <p:sldId id="329" r:id="rId6"/>
    <p:sldId id="289" r:id="rId7"/>
    <p:sldId id="325" r:id="rId8"/>
    <p:sldId id="292" r:id="rId9"/>
    <p:sldId id="316" r:id="rId10"/>
    <p:sldId id="317" r:id="rId11"/>
    <p:sldId id="291" r:id="rId12"/>
    <p:sldId id="318" r:id="rId13"/>
    <p:sldId id="298" r:id="rId14"/>
    <p:sldId id="299" r:id="rId15"/>
    <p:sldId id="294" r:id="rId16"/>
    <p:sldId id="300" r:id="rId17"/>
    <p:sldId id="322" r:id="rId18"/>
    <p:sldId id="32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3FB507-FB21-3C4C-90D9-79073329D943}" v="597" dt="2024-02-13T06:14:36.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95781"/>
  </p:normalViewPr>
  <p:slideViewPr>
    <p:cSldViewPr snapToGrid="0">
      <p:cViewPr varScale="1">
        <p:scale>
          <a:sx n="106" d="100"/>
          <a:sy n="106" d="100"/>
        </p:scale>
        <p:origin x="640"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bin Joseph" userId="9211466a-d5c6-4201-acbb-d90d036d2289" providerId="ADAL" clId="{CD3FB507-FB21-3C4C-90D9-79073329D943}"/>
    <pc:docChg chg="undo custSel addSld delSld modSld sldOrd">
      <pc:chgData name="Sobin Joseph" userId="9211466a-d5c6-4201-acbb-d90d036d2289" providerId="ADAL" clId="{CD3FB507-FB21-3C4C-90D9-79073329D943}" dt="2024-02-13T06:14:36.749" v="758"/>
      <pc:docMkLst>
        <pc:docMk/>
      </pc:docMkLst>
      <pc:sldChg chg="modSp mod">
        <pc:chgData name="Sobin Joseph" userId="9211466a-d5c6-4201-acbb-d90d036d2289" providerId="ADAL" clId="{CD3FB507-FB21-3C4C-90D9-79073329D943}" dt="2024-02-13T06:08:26.486" v="619" actId="20577"/>
        <pc:sldMkLst>
          <pc:docMk/>
          <pc:sldMk cId="2453746455" sldId="256"/>
        </pc:sldMkLst>
        <pc:spChg chg="mod">
          <ac:chgData name="Sobin Joseph" userId="9211466a-d5c6-4201-acbb-d90d036d2289" providerId="ADAL" clId="{CD3FB507-FB21-3C4C-90D9-79073329D943}" dt="2024-02-13T06:08:26.486" v="619" actId="20577"/>
          <ac:spMkLst>
            <pc:docMk/>
            <pc:sldMk cId="2453746455" sldId="256"/>
            <ac:spMk id="2" creationId="{00000000-0000-0000-0000-000000000000}"/>
          </ac:spMkLst>
        </pc:spChg>
      </pc:sldChg>
      <pc:sldChg chg="addSp delSp modSp mod ord">
        <pc:chgData name="Sobin Joseph" userId="9211466a-d5c6-4201-acbb-d90d036d2289" providerId="ADAL" clId="{CD3FB507-FB21-3C4C-90D9-79073329D943}" dt="2024-02-13T04:23:49.219" v="277"/>
        <pc:sldMkLst>
          <pc:docMk/>
          <pc:sldMk cId="2208394136" sldId="289"/>
        </pc:sldMkLst>
        <pc:spChg chg="mod">
          <ac:chgData name="Sobin Joseph" userId="9211466a-d5c6-4201-acbb-d90d036d2289" providerId="ADAL" clId="{CD3FB507-FB21-3C4C-90D9-79073329D943}" dt="2024-02-13T04:14:46.553" v="185" actId="20577"/>
          <ac:spMkLst>
            <pc:docMk/>
            <pc:sldMk cId="2208394136" sldId="289"/>
            <ac:spMk id="2" creationId="{15EF122B-974D-3122-D765-9B76ACF00158}"/>
          </ac:spMkLst>
        </pc:spChg>
        <pc:spChg chg="add del mod">
          <ac:chgData name="Sobin Joseph" userId="9211466a-d5c6-4201-acbb-d90d036d2289" providerId="ADAL" clId="{CD3FB507-FB21-3C4C-90D9-79073329D943}" dt="2024-02-13T04:14:20.889" v="154"/>
          <ac:spMkLst>
            <pc:docMk/>
            <pc:sldMk cId="2208394136" sldId="289"/>
            <ac:spMk id="3" creationId="{7F2D7332-7EA9-F5FB-6C20-7634B067A073}"/>
          </ac:spMkLst>
        </pc:spChg>
        <pc:spChg chg="del">
          <ac:chgData name="Sobin Joseph" userId="9211466a-d5c6-4201-acbb-d90d036d2289" providerId="ADAL" clId="{CD3FB507-FB21-3C4C-90D9-79073329D943}" dt="2024-02-13T04:11:23.440" v="20" actId="478"/>
          <ac:spMkLst>
            <pc:docMk/>
            <pc:sldMk cId="2208394136" sldId="289"/>
            <ac:spMk id="6" creationId="{E6009678-92EA-F9D3-7137-D639535BCDA0}"/>
          </ac:spMkLst>
        </pc:spChg>
        <pc:spChg chg="add del mod">
          <ac:chgData name="Sobin Joseph" userId="9211466a-d5c6-4201-acbb-d90d036d2289" providerId="ADAL" clId="{CD3FB507-FB21-3C4C-90D9-79073329D943}" dt="2024-02-13T04:11:00.006" v="9" actId="478"/>
          <ac:spMkLst>
            <pc:docMk/>
            <pc:sldMk cId="2208394136" sldId="289"/>
            <ac:spMk id="7" creationId="{879D860A-CC22-49B6-9063-6EA10CD34965}"/>
          </ac:spMkLst>
        </pc:spChg>
        <pc:spChg chg="add del mod">
          <ac:chgData name="Sobin Joseph" userId="9211466a-d5c6-4201-acbb-d90d036d2289" providerId="ADAL" clId="{CD3FB507-FB21-3C4C-90D9-79073329D943}" dt="2024-02-13T04:11:14.345" v="16" actId="478"/>
          <ac:spMkLst>
            <pc:docMk/>
            <pc:sldMk cId="2208394136" sldId="289"/>
            <ac:spMk id="11" creationId="{DAE57511-00E3-4987-BAE2-4B3258FB5798}"/>
          </ac:spMkLst>
        </pc:spChg>
        <pc:spChg chg="del mod">
          <ac:chgData name="Sobin Joseph" userId="9211466a-d5c6-4201-acbb-d90d036d2289" providerId="ADAL" clId="{CD3FB507-FB21-3C4C-90D9-79073329D943}" dt="2024-02-13T04:11:31.584" v="23" actId="478"/>
          <ac:spMkLst>
            <pc:docMk/>
            <pc:sldMk cId="2208394136" sldId="289"/>
            <ac:spMk id="13" creationId="{00000000-0000-0000-0000-000000000000}"/>
          </ac:spMkLst>
        </pc:spChg>
        <pc:spChg chg="del">
          <ac:chgData name="Sobin Joseph" userId="9211466a-d5c6-4201-acbb-d90d036d2289" providerId="ADAL" clId="{CD3FB507-FB21-3C4C-90D9-79073329D943}" dt="2024-02-13T04:11:27.135" v="21" actId="478"/>
          <ac:spMkLst>
            <pc:docMk/>
            <pc:sldMk cId="2208394136" sldId="289"/>
            <ac:spMk id="17" creationId="{00000000-0000-0000-0000-000000000000}"/>
          </ac:spMkLst>
        </pc:spChg>
        <pc:spChg chg="add del mod">
          <ac:chgData name="Sobin Joseph" userId="9211466a-d5c6-4201-acbb-d90d036d2289" providerId="ADAL" clId="{CD3FB507-FB21-3C4C-90D9-79073329D943}" dt="2024-02-13T04:15:28.192" v="188"/>
          <ac:spMkLst>
            <pc:docMk/>
            <pc:sldMk cId="2208394136" sldId="289"/>
            <ac:spMk id="18" creationId="{FC90B629-FCD3-1A76-6968-AC8F38D49E5A}"/>
          </ac:spMkLst>
        </pc:spChg>
        <pc:spChg chg="del">
          <ac:chgData name="Sobin Joseph" userId="9211466a-d5c6-4201-acbb-d90d036d2289" providerId="ADAL" clId="{CD3FB507-FB21-3C4C-90D9-79073329D943}" dt="2024-02-13T04:11:16.019" v="17" actId="478"/>
          <ac:spMkLst>
            <pc:docMk/>
            <pc:sldMk cId="2208394136" sldId="289"/>
            <ac:spMk id="19" creationId="{00000000-0000-0000-0000-000000000000}"/>
          </ac:spMkLst>
        </pc:spChg>
        <pc:spChg chg="del mod">
          <ac:chgData name="Sobin Joseph" userId="9211466a-d5c6-4201-acbb-d90d036d2289" providerId="ADAL" clId="{CD3FB507-FB21-3C4C-90D9-79073329D943}" dt="2024-02-13T04:11:19.268" v="19" actId="478"/>
          <ac:spMkLst>
            <pc:docMk/>
            <pc:sldMk cId="2208394136" sldId="289"/>
            <ac:spMk id="21" creationId="{00000000-0000-0000-0000-000000000000}"/>
          </ac:spMkLst>
        </pc:spChg>
        <pc:spChg chg="add mod">
          <ac:chgData name="Sobin Joseph" userId="9211466a-d5c6-4201-acbb-d90d036d2289" providerId="ADAL" clId="{CD3FB507-FB21-3C4C-90D9-79073329D943}" dt="2024-02-13T04:15:48.679" v="191"/>
          <ac:spMkLst>
            <pc:docMk/>
            <pc:sldMk cId="2208394136" sldId="289"/>
            <ac:spMk id="22" creationId="{3AED11E9-4574-CD0C-C2A9-E36EC3D12624}"/>
          </ac:spMkLst>
        </pc:spChg>
        <pc:spChg chg="add mod">
          <ac:chgData name="Sobin Joseph" userId="9211466a-d5c6-4201-acbb-d90d036d2289" providerId="ADAL" clId="{CD3FB507-FB21-3C4C-90D9-79073329D943}" dt="2024-02-13T04:21:22.238" v="264" actId="1037"/>
          <ac:spMkLst>
            <pc:docMk/>
            <pc:sldMk cId="2208394136" sldId="289"/>
            <ac:spMk id="23" creationId="{8415D57F-FB1D-C9FB-4FB1-573DA028F3A3}"/>
          </ac:spMkLst>
        </pc:spChg>
        <pc:spChg chg="add mod">
          <ac:chgData name="Sobin Joseph" userId="9211466a-d5c6-4201-acbb-d90d036d2289" providerId="ADAL" clId="{CD3FB507-FB21-3C4C-90D9-79073329D943}" dt="2024-02-13T04:21:41.544" v="266" actId="1076"/>
          <ac:spMkLst>
            <pc:docMk/>
            <pc:sldMk cId="2208394136" sldId="289"/>
            <ac:spMk id="24" creationId="{A39D19AC-8F20-8F88-8029-651EC0325952}"/>
          </ac:spMkLst>
        </pc:spChg>
        <pc:spChg chg="add mod">
          <ac:chgData name="Sobin Joseph" userId="9211466a-d5c6-4201-acbb-d90d036d2289" providerId="ADAL" clId="{CD3FB507-FB21-3C4C-90D9-79073329D943}" dt="2024-02-13T04:22:06.333" v="268"/>
          <ac:spMkLst>
            <pc:docMk/>
            <pc:sldMk cId="2208394136" sldId="289"/>
            <ac:spMk id="26" creationId="{8282F40E-368A-D98A-4370-2B91076CFA2A}"/>
          </ac:spMkLst>
        </pc:spChg>
        <pc:spChg chg="del">
          <ac:chgData name="Sobin Joseph" userId="9211466a-d5c6-4201-acbb-d90d036d2289" providerId="ADAL" clId="{CD3FB507-FB21-3C4C-90D9-79073329D943}" dt="2024-02-13T04:11:10.487" v="14" actId="478"/>
          <ac:spMkLst>
            <pc:docMk/>
            <pc:sldMk cId="2208394136" sldId="289"/>
            <ac:spMk id="29" creationId="{00000000-0000-0000-0000-000000000000}"/>
          </ac:spMkLst>
        </pc:spChg>
        <pc:spChg chg="add mod">
          <ac:chgData name="Sobin Joseph" userId="9211466a-d5c6-4201-acbb-d90d036d2289" providerId="ADAL" clId="{CD3FB507-FB21-3C4C-90D9-79073329D943}" dt="2024-02-13T04:22:25.092" v="269"/>
          <ac:spMkLst>
            <pc:docMk/>
            <pc:sldMk cId="2208394136" sldId="289"/>
            <ac:spMk id="30" creationId="{5874FF42-79C4-2C2A-C7F3-455C8C9BC3E2}"/>
          </ac:spMkLst>
        </pc:spChg>
        <pc:spChg chg="add mod">
          <ac:chgData name="Sobin Joseph" userId="9211466a-d5c6-4201-acbb-d90d036d2289" providerId="ADAL" clId="{CD3FB507-FB21-3C4C-90D9-79073329D943}" dt="2024-02-13T04:23:18.924" v="276" actId="14100"/>
          <ac:spMkLst>
            <pc:docMk/>
            <pc:sldMk cId="2208394136" sldId="289"/>
            <ac:spMk id="31" creationId="{CB9167D1-C66E-2914-F5A8-29BE962A3FC6}"/>
          </ac:spMkLst>
        </pc:spChg>
        <pc:spChg chg="del">
          <ac:chgData name="Sobin Joseph" userId="9211466a-d5c6-4201-acbb-d90d036d2289" providerId="ADAL" clId="{CD3FB507-FB21-3C4C-90D9-79073329D943}" dt="2024-02-13T04:11:08.860" v="13" actId="478"/>
          <ac:spMkLst>
            <pc:docMk/>
            <pc:sldMk cId="2208394136" sldId="289"/>
            <ac:spMk id="32" creationId="{00000000-0000-0000-0000-000000000000}"/>
          </ac:spMkLst>
        </pc:spChg>
        <pc:spChg chg="del">
          <ac:chgData name="Sobin Joseph" userId="9211466a-d5c6-4201-acbb-d90d036d2289" providerId="ADAL" clId="{CD3FB507-FB21-3C4C-90D9-79073329D943}" dt="2024-02-13T04:11:05.034" v="11" actId="478"/>
          <ac:spMkLst>
            <pc:docMk/>
            <pc:sldMk cId="2208394136" sldId="289"/>
            <ac:spMk id="33" creationId="{00000000-0000-0000-0000-000000000000}"/>
          </ac:spMkLst>
        </pc:spChg>
        <pc:spChg chg="add mod">
          <ac:chgData name="Sobin Joseph" userId="9211466a-d5c6-4201-acbb-d90d036d2289" providerId="ADAL" clId="{CD3FB507-FB21-3C4C-90D9-79073329D943}" dt="2024-02-13T04:23:49.219" v="277"/>
          <ac:spMkLst>
            <pc:docMk/>
            <pc:sldMk cId="2208394136" sldId="289"/>
            <ac:spMk id="34" creationId="{142C673D-1F8A-DFFF-70E1-7C50067C2EA1}"/>
          </ac:spMkLst>
        </pc:spChg>
        <pc:picChg chg="add mod">
          <ac:chgData name="Sobin Joseph" userId="9211466a-d5c6-4201-acbb-d90d036d2289" providerId="ADAL" clId="{CD3FB507-FB21-3C4C-90D9-79073329D943}" dt="2024-02-13T04:23:01.222" v="273" actId="1076"/>
          <ac:picMkLst>
            <pc:docMk/>
            <pc:sldMk cId="2208394136" sldId="289"/>
            <ac:picMk id="20" creationId="{A2C0F364-E326-A8E1-8DB9-6F88D6E0D206}"/>
          </ac:picMkLst>
        </pc:picChg>
        <pc:picChg chg="add mod">
          <ac:chgData name="Sobin Joseph" userId="9211466a-d5c6-4201-acbb-d90d036d2289" providerId="ADAL" clId="{CD3FB507-FB21-3C4C-90D9-79073329D943}" dt="2024-02-13T04:21:49.795" v="267"/>
          <ac:picMkLst>
            <pc:docMk/>
            <pc:sldMk cId="2208394136" sldId="289"/>
            <ac:picMk id="25" creationId="{6A015C67-8441-D87E-C62E-B84A50DE8EB7}"/>
          </ac:picMkLst>
        </pc:picChg>
        <pc:picChg chg="add del">
          <ac:chgData name="Sobin Joseph" userId="9211466a-d5c6-4201-acbb-d90d036d2289" providerId="ADAL" clId="{CD3FB507-FB21-3C4C-90D9-79073329D943}" dt="2024-02-13T04:11:37.792" v="24" actId="478"/>
          <ac:picMkLst>
            <pc:docMk/>
            <pc:sldMk cId="2208394136" sldId="289"/>
            <ac:picMk id="27" creationId="{00000000-0000-0000-0000-000000000000}"/>
          </ac:picMkLst>
        </pc:picChg>
        <pc:picChg chg="del">
          <ac:chgData name="Sobin Joseph" userId="9211466a-d5c6-4201-acbb-d90d036d2289" providerId="ADAL" clId="{CD3FB507-FB21-3C4C-90D9-79073329D943}" dt="2024-02-13T04:11:07.445" v="12" actId="478"/>
          <ac:picMkLst>
            <pc:docMk/>
            <pc:sldMk cId="2208394136" sldId="289"/>
            <ac:picMk id="28" creationId="{00000000-0000-0000-0000-000000000000}"/>
          </ac:picMkLst>
        </pc:picChg>
      </pc:sldChg>
      <pc:sldChg chg="add del">
        <pc:chgData name="Sobin Joseph" userId="9211466a-d5c6-4201-acbb-d90d036d2289" providerId="ADAL" clId="{CD3FB507-FB21-3C4C-90D9-79073329D943}" dt="2024-02-13T04:11:00.456" v="10" actId="2890"/>
        <pc:sldMkLst>
          <pc:docMk/>
          <pc:sldMk cId="586346948" sldId="326"/>
        </pc:sldMkLst>
      </pc:sldChg>
      <pc:sldChg chg="delSp add del ord setBg delDesignElem">
        <pc:chgData name="Sobin Joseph" userId="9211466a-d5c6-4201-acbb-d90d036d2289" providerId="ADAL" clId="{CD3FB507-FB21-3C4C-90D9-79073329D943}" dt="2024-02-13T04:24:06.802" v="300" actId="2696"/>
        <pc:sldMkLst>
          <pc:docMk/>
          <pc:sldMk cId="3565006047" sldId="326"/>
        </pc:sldMkLst>
        <pc:spChg chg="del">
          <ac:chgData name="Sobin Joseph" userId="9211466a-d5c6-4201-acbb-d90d036d2289" providerId="ADAL" clId="{CD3FB507-FB21-3C4C-90D9-79073329D943}" dt="2024-02-13T04:14:20.977" v="156"/>
          <ac:spMkLst>
            <pc:docMk/>
            <pc:sldMk cId="3565006047" sldId="326"/>
            <ac:spMk id="8" creationId="{1B15ED52-F352-441B-82BF-E0EA34836D08}"/>
          </ac:spMkLst>
        </pc:spChg>
        <pc:spChg chg="del">
          <ac:chgData name="Sobin Joseph" userId="9211466a-d5c6-4201-acbb-d90d036d2289" providerId="ADAL" clId="{CD3FB507-FB21-3C4C-90D9-79073329D943}" dt="2024-02-13T04:14:20.977" v="156"/>
          <ac:spMkLst>
            <pc:docMk/>
            <pc:sldMk cId="3565006047" sldId="326"/>
            <ac:spMk id="10" creationId="{3B2E3793-BFE6-45A2-9B7B-E18844431C99}"/>
          </ac:spMkLst>
        </pc:spChg>
        <pc:spChg chg="del">
          <ac:chgData name="Sobin Joseph" userId="9211466a-d5c6-4201-acbb-d90d036d2289" providerId="ADAL" clId="{CD3FB507-FB21-3C4C-90D9-79073329D943}" dt="2024-02-13T04:14:20.977" v="156"/>
          <ac:spMkLst>
            <pc:docMk/>
            <pc:sldMk cId="3565006047" sldId="326"/>
            <ac:spMk id="12" creationId="{BC4C4868-CB8F-4AF9-9CDB-8108F2C19B67}"/>
          </ac:spMkLst>
        </pc:spChg>
        <pc:spChg chg="del">
          <ac:chgData name="Sobin Joseph" userId="9211466a-d5c6-4201-acbb-d90d036d2289" providerId="ADAL" clId="{CD3FB507-FB21-3C4C-90D9-79073329D943}" dt="2024-02-13T04:14:20.977" v="156"/>
          <ac:spMkLst>
            <pc:docMk/>
            <pc:sldMk cId="3565006047" sldId="326"/>
            <ac:spMk id="14" creationId="{375E0459-6403-40CD-989D-56A4407CA12E}"/>
          </ac:spMkLst>
        </pc:spChg>
        <pc:spChg chg="del">
          <ac:chgData name="Sobin Joseph" userId="9211466a-d5c6-4201-acbb-d90d036d2289" providerId="ADAL" clId="{CD3FB507-FB21-3C4C-90D9-79073329D943}" dt="2024-02-13T04:14:20.977" v="156"/>
          <ac:spMkLst>
            <pc:docMk/>
            <pc:sldMk cId="3565006047" sldId="326"/>
            <ac:spMk id="16" creationId="{53E5B1A8-3AC9-4BD1-9BBC-78CA94F2D1BA}"/>
          </ac:spMkLst>
        </pc:spChg>
      </pc:sldChg>
      <pc:sldChg chg="modSp add mod">
        <pc:chgData name="Sobin Joseph" userId="9211466a-d5c6-4201-acbb-d90d036d2289" providerId="ADAL" clId="{CD3FB507-FB21-3C4C-90D9-79073329D943}" dt="2024-02-13T05:10:44.698" v="373" actId="27636"/>
        <pc:sldMkLst>
          <pc:docMk/>
          <pc:sldMk cId="17066355" sldId="327"/>
        </pc:sldMkLst>
        <pc:spChg chg="mod">
          <ac:chgData name="Sobin Joseph" userId="9211466a-d5c6-4201-acbb-d90d036d2289" providerId="ADAL" clId="{CD3FB507-FB21-3C4C-90D9-79073329D943}" dt="2024-02-13T05:10:44.698" v="373" actId="27636"/>
          <ac:spMkLst>
            <pc:docMk/>
            <pc:sldMk cId="17066355" sldId="327"/>
            <ac:spMk id="18" creationId="{318E2C54-A9CE-7D5C-9EA3-B381271C6E87}"/>
          </ac:spMkLst>
        </pc:spChg>
      </pc:sldChg>
      <pc:sldChg chg="addSp modSp add mod modAnim">
        <pc:chgData name="Sobin Joseph" userId="9211466a-d5c6-4201-acbb-d90d036d2289" providerId="ADAL" clId="{CD3FB507-FB21-3C4C-90D9-79073329D943}" dt="2024-02-13T06:09:40.274" v="625"/>
        <pc:sldMkLst>
          <pc:docMk/>
          <pc:sldMk cId="1815267909" sldId="328"/>
        </pc:sldMkLst>
        <pc:spChg chg="mod">
          <ac:chgData name="Sobin Joseph" userId="9211466a-d5c6-4201-acbb-d90d036d2289" providerId="ADAL" clId="{CD3FB507-FB21-3C4C-90D9-79073329D943}" dt="2024-02-13T06:08:52.424" v="620" actId="20577"/>
          <ac:spMkLst>
            <pc:docMk/>
            <pc:sldMk cId="1815267909" sldId="328"/>
            <ac:spMk id="2" creationId="{9FEE9776-11FB-B274-A8B4-8FBCAFB6FCDC}"/>
          </ac:spMkLst>
        </pc:spChg>
        <pc:spChg chg="add mod">
          <ac:chgData name="Sobin Joseph" userId="9211466a-d5c6-4201-acbb-d90d036d2289" providerId="ADAL" clId="{CD3FB507-FB21-3C4C-90D9-79073329D943}" dt="2024-02-13T06:09:17.279" v="622" actId="767"/>
          <ac:spMkLst>
            <pc:docMk/>
            <pc:sldMk cId="1815267909" sldId="328"/>
            <ac:spMk id="5" creationId="{5571FE85-61F2-246B-365A-0BD44280CB9C}"/>
          </ac:spMkLst>
        </pc:spChg>
        <pc:spChg chg="mod">
          <ac:chgData name="Sobin Joseph" userId="9211466a-d5c6-4201-acbb-d90d036d2289" providerId="ADAL" clId="{CD3FB507-FB21-3C4C-90D9-79073329D943}" dt="2024-02-13T05:18:13.475" v="489" actId="27636"/>
          <ac:spMkLst>
            <pc:docMk/>
            <pc:sldMk cId="1815267909" sldId="328"/>
            <ac:spMk id="18" creationId="{78FA271B-1BC6-89F2-AB6F-EFC9FFE10184}"/>
          </ac:spMkLst>
        </pc:spChg>
        <pc:picChg chg="add mod">
          <ac:chgData name="Sobin Joseph" userId="9211466a-d5c6-4201-acbb-d90d036d2289" providerId="ADAL" clId="{CD3FB507-FB21-3C4C-90D9-79073329D943}" dt="2024-02-13T05:14:58.689" v="461"/>
          <ac:picMkLst>
            <pc:docMk/>
            <pc:sldMk cId="1815267909" sldId="328"/>
            <ac:picMk id="3" creationId="{EF74E3BB-E1AD-52C0-93B3-2FA636A716FA}"/>
          </ac:picMkLst>
        </pc:picChg>
      </pc:sldChg>
      <pc:sldChg chg="addSp delSp modSp add mod modAnim">
        <pc:chgData name="Sobin Joseph" userId="9211466a-d5c6-4201-acbb-d90d036d2289" providerId="ADAL" clId="{CD3FB507-FB21-3C4C-90D9-79073329D943}" dt="2024-02-13T06:14:36.749" v="758"/>
        <pc:sldMkLst>
          <pc:docMk/>
          <pc:sldMk cId="3247146589" sldId="329"/>
        </pc:sldMkLst>
        <pc:spChg chg="add mod">
          <ac:chgData name="Sobin Joseph" userId="9211466a-d5c6-4201-acbb-d90d036d2289" providerId="ADAL" clId="{CD3FB507-FB21-3C4C-90D9-79073329D943}" dt="2024-02-13T06:12:00.658" v="735" actId="2711"/>
          <ac:spMkLst>
            <pc:docMk/>
            <pc:sldMk cId="3247146589" sldId="329"/>
            <ac:spMk id="7" creationId="{04A82B49-4609-7D56-9FB2-14985CEFA0BD}"/>
          </ac:spMkLst>
        </pc:spChg>
        <pc:spChg chg="mod">
          <ac:chgData name="Sobin Joseph" userId="9211466a-d5c6-4201-acbb-d90d036d2289" providerId="ADAL" clId="{CD3FB507-FB21-3C4C-90D9-79073329D943}" dt="2024-02-13T06:13:48.326" v="753" actId="27636"/>
          <ac:spMkLst>
            <pc:docMk/>
            <pc:sldMk cId="3247146589" sldId="329"/>
            <ac:spMk id="18" creationId="{B8D8B2EB-B5B2-6417-2A86-F25B0C362C4C}"/>
          </ac:spMkLst>
        </pc:spChg>
        <pc:picChg chg="del">
          <ac:chgData name="Sobin Joseph" userId="9211466a-d5c6-4201-acbb-d90d036d2289" providerId="ADAL" clId="{CD3FB507-FB21-3C4C-90D9-79073329D943}" dt="2024-02-13T05:18:38.323" v="491" actId="478"/>
          <ac:picMkLst>
            <pc:docMk/>
            <pc:sldMk cId="3247146589" sldId="329"/>
            <ac:picMk id="3" creationId="{337FE1B5-4063-09DD-CACB-4E40C4B66540}"/>
          </ac:picMkLst>
        </pc:picChg>
        <pc:picChg chg="add mod">
          <ac:chgData name="Sobin Joseph" userId="9211466a-d5c6-4201-acbb-d90d036d2289" providerId="ADAL" clId="{CD3FB507-FB21-3C4C-90D9-79073329D943}" dt="2024-02-13T05:20:38.477" v="577" actId="1076"/>
          <ac:picMkLst>
            <pc:docMk/>
            <pc:sldMk cId="3247146589" sldId="329"/>
            <ac:picMk id="5" creationId="{72DC2B6C-3BFF-F4B7-E0A0-27C7209C8FBC}"/>
          </ac:picMkLst>
        </pc:picChg>
        <pc:picChg chg="add mod">
          <ac:chgData name="Sobin Joseph" userId="9211466a-d5c6-4201-acbb-d90d036d2289" providerId="ADAL" clId="{CD3FB507-FB21-3C4C-90D9-79073329D943}" dt="2024-02-13T05:22:10.624" v="591" actId="14100"/>
          <ac:picMkLst>
            <pc:docMk/>
            <pc:sldMk cId="3247146589" sldId="329"/>
            <ac:picMk id="6" creationId="{FA260C9F-148B-180F-458D-832945F00815}"/>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hyperlink" Target="mailto:sobinjoseph@iisc.ac.in" TargetMode="Externa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hyperlink" Target="mailto:sobinjoseph@iisc.ac.in" TargetMode="External"/><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7.sv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svg"/><Relationship Id="rId9"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25981B-DF27-440F-B7BE-5BC0CC3ED69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672C113-FF80-4D0E-B6A6-E2301DDA2032}">
      <dgm:prSet/>
      <dgm:spPr/>
      <dgm:t>
        <a:bodyPr/>
        <a:lstStyle/>
        <a:p>
          <a:pPr>
            <a:lnSpc>
              <a:spcPct val="100000"/>
            </a:lnSpc>
            <a:defRPr cap="all"/>
          </a:pPr>
          <a:r>
            <a:rPr lang="en-US"/>
            <a:t>Thank You </a:t>
          </a:r>
        </a:p>
      </dgm:t>
    </dgm:pt>
    <dgm:pt modelId="{8B7D7BCA-D7CD-4684-8FA3-558A0973677E}" type="parTrans" cxnId="{EAEC550A-CE17-446E-8CBC-8B9C83A1E012}">
      <dgm:prSet/>
      <dgm:spPr/>
      <dgm:t>
        <a:bodyPr/>
        <a:lstStyle/>
        <a:p>
          <a:endParaRPr lang="en-US"/>
        </a:p>
      </dgm:t>
    </dgm:pt>
    <dgm:pt modelId="{51AE6B5B-BF8C-4CBC-9C46-3D55E540015A}" type="sibTrans" cxnId="{EAEC550A-CE17-446E-8CBC-8B9C83A1E012}">
      <dgm:prSet/>
      <dgm:spPr/>
      <dgm:t>
        <a:bodyPr/>
        <a:lstStyle/>
        <a:p>
          <a:endParaRPr lang="en-US"/>
        </a:p>
      </dgm:t>
    </dgm:pt>
    <dgm:pt modelId="{BE314580-FF89-4D05-B1ED-6D7EB74695A4}">
      <dgm:prSet/>
      <dgm:spPr/>
      <dgm:t>
        <a:bodyPr/>
        <a:lstStyle/>
        <a:p>
          <a:pPr>
            <a:lnSpc>
              <a:spcPct val="100000"/>
            </a:lnSpc>
            <a:defRPr cap="all"/>
          </a:pPr>
          <a:r>
            <a:rPr lang="en-US" dirty="0"/>
            <a:t>For more information contact</a:t>
          </a:r>
        </a:p>
      </dgm:t>
    </dgm:pt>
    <dgm:pt modelId="{E2628F0D-65F1-421F-A321-3404D2F8B302}" type="parTrans" cxnId="{5CB2D1D9-5908-419E-8B69-9E79A1181E4C}">
      <dgm:prSet/>
      <dgm:spPr/>
      <dgm:t>
        <a:bodyPr/>
        <a:lstStyle/>
        <a:p>
          <a:endParaRPr lang="en-US"/>
        </a:p>
      </dgm:t>
    </dgm:pt>
    <dgm:pt modelId="{94094AFF-6059-42CC-9728-C48A9AD8BEFA}" type="sibTrans" cxnId="{5CB2D1D9-5908-419E-8B69-9E79A1181E4C}">
      <dgm:prSet/>
      <dgm:spPr/>
      <dgm:t>
        <a:bodyPr/>
        <a:lstStyle/>
        <a:p>
          <a:endParaRPr lang="en-US"/>
        </a:p>
      </dgm:t>
    </dgm:pt>
    <dgm:pt modelId="{71C71FC5-ABB7-47C5-8604-1776E8E1ADB2}">
      <dgm:prSet/>
      <dgm:spPr/>
      <dgm:t>
        <a:bodyPr/>
        <a:lstStyle/>
        <a:p>
          <a:pPr>
            <a:lnSpc>
              <a:spcPct val="100000"/>
            </a:lnSpc>
            <a:defRPr cap="all"/>
          </a:pPr>
          <a:r>
            <a:rPr lang="en-US" dirty="0"/>
            <a:t>Mail id: </a:t>
          </a:r>
          <a:r>
            <a:rPr lang="en-US" cap="none" dirty="0">
              <a:hlinkClick xmlns:r="http://schemas.openxmlformats.org/officeDocument/2006/relationships" r:id="rId1"/>
            </a:rPr>
            <a:t>sobinjoseph@iisc.ac.in</a:t>
          </a:r>
          <a:endParaRPr lang="en-US" dirty="0"/>
        </a:p>
      </dgm:t>
    </dgm:pt>
    <dgm:pt modelId="{B5868FE6-7B40-49FF-876F-D597EA2DC994}" type="parTrans" cxnId="{9C721981-3ADC-4F76-AA56-5BC0C801C7A6}">
      <dgm:prSet/>
      <dgm:spPr/>
      <dgm:t>
        <a:bodyPr/>
        <a:lstStyle/>
        <a:p>
          <a:endParaRPr lang="en-US"/>
        </a:p>
      </dgm:t>
    </dgm:pt>
    <dgm:pt modelId="{D51581B1-A7DF-46C1-A6FD-08A2EF9E3940}" type="sibTrans" cxnId="{9C721981-3ADC-4F76-AA56-5BC0C801C7A6}">
      <dgm:prSet/>
      <dgm:spPr/>
      <dgm:t>
        <a:bodyPr/>
        <a:lstStyle/>
        <a:p>
          <a:endParaRPr lang="en-US"/>
        </a:p>
      </dgm:t>
    </dgm:pt>
    <dgm:pt modelId="{30EB0420-B478-47E1-874F-CC172EF1B427}">
      <dgm:prSet/>
      <dgm:spPr/>
      <dgm:t>
        <a:bodyPr/>
        <a:lstStyle/>
        <a:p>
          <a:pPr>
            <a:lnSpc>
              <a:spcPct val="100000"/>
            </a:lnSpc>
            <a:defRPr cap="all"/>
          </a:pPr>
          <a:r>
            <a:rPr lang="en-US"/>
            <a:t>Phone no: 9497287072</a:t>
          </a:r>
        </a:p>
      </dgm:t>
    </dgm:pt>
    <dgm:pt modelId="{543A5FDD-D58D-4B13-8C97-E9950CB1DC92}" type="parTrans" cxnId="{2CD1687A-016B-4303-BAA6-09880A4EF83F}">
      <dgm:prSet/>
      <dgm:spPr/>
      <dgm:t>
        <a:bodyPr/>
        <a:lstStyle/>
        <a:p>
          <a:endParaRPr lang="en-US"/>
        </a:p>
      </dgm:t>
    </dgm:pt>
    <dgm:pt modelId="{147B7D2E-D88C-4793-BAEC-6E8790F77D0F}" type="sibTrans" cxnId="{2CD1687A-016B-4303-BAA6-09880A4EF83F}">
      <dgm:prSet/>
      <dgm:spPr/>
      <dgm:t>
        <a:bodyPr/>
        <a:lstStyle/>
        <a:p>
          <a:endParaRPr lang="en-US"/>
        </a:p>
      </dgm:t>
    </dgm:pt>
    <dgm:pt modelId="{8B4CD39B-3B97-174B-B29A-7706DB4265DF}">
      <dgm:prSet/>
      <dgm:spPr/>
      <dgm:t>
        <a:bodyPr/>
        <a:lstStyle/>
        <a:p>
          <a:pPr>
            <a:lnSpc>
              <a:spcPct val="100000"/>
            </a:lnSpc>
            <a:defRPr cap="all"/>
          </a:pPr>
          <a:r>
            <a:rPr lang="en-US"/>
            <a:t>Questions?</a:t>
          </a:r>
        </a:p>
      </dgm:t>
    </dgm:pt>
    <dgm:pt modelId="{F05C3DAB-A9CA-9046-94CF-B2CA22D0FFE5}" type="parTrans" cxnId="{3E532492-9A4F-9B4F-959F-8CD68AA8ED21}">
      <dgm:prSet/>
      <dgm:spPr/>
      <dgm:t>
        <a:bodyPr/>
        <a:lstStyle/>
        <a:p>
          <a:endParaRPr lang="en-GB"/>
        </a:p>
      </dgm:t>
    </dgm:pt>
    <dgm:pt modelId="{07DAFBD8-66BC-684C-B974-52C32CAA7245}" type="sibTrans" cxnId="{3E532492-9A4F-9B4F-959F-8CD68AA8ED21}">
      <dgm:prSet/>
      <dgm:spPr/>
    </dgm:pt>
    <dgm:pt modelId="{153238B2-80B4-4CFF-A7B8-D98C01E44C66}" type="pres">
      <dgm:prSet presAssocID="{6925981B-DF27-440F-B7BE-5BC0CC3ED69B}" presName="root" presStyleCnt="0">
        <dgm:presLayoutVars>
          <dgm:dir/>
          <dgm:resizeHandles val="exact"/>
        </dgm:presLayoutVars>
      </dgm:prSet>
      <dgm:spPr/>
    </dgm:pt>
    <dgm:pt modelId="{63672C75-603D-4307-A305-910EA74C21A2}" type="pres">
      <dgm:prSet presAssocID="{C672C113-FF80-4D0E-B6A6-E2301DDA2032}" presName="compNode" presStyleCnt="0"/>
      <dgm:spPr/>
    </dgm:pt>
    <dgm:pt modelId="{1E88B3C3-607D-42FD-8C1C-2B205A7CDE48}" type="pres">
      <dgm:prSet presAssocID="{C672C113-FF80-4D0E-B6A6-E2301DDA2032}" presName="iconBgRect" presStyleLbl="bgShp" presStyleIdx="0" presStyleCnt="5"/>
      <dgm:spPr/>
    </dgm:pt>
    <dgm:pt modelId="{0D76E7BB-D88F-4ADA-ADF2-FD376E2F9D5F}" type="pres">
      <dgm:prSet presAssocID="{C672C113-FF80-4D0E-B6A6-E2301DDA2032}"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miling Face with No Fill"/>
        </a:ext>
      </dgm:extLst>
    </dgm:pt>
    <dgm:pt modelId="{8BC772EC-FD4C-4382-A06B-1F15AF8EA152}" type="pres">
      <dgm:prSet presAssocID="{C672C113-FF80-4D0E-B6A6-E2301DDA2032}" presName="spaceRect" presStyleCnt="0"/>
      <dgm:spPr/>
    </dgm:pt>
    <dgm:pt modelId="{4D5707AB-359D-468F-B474-0CC9A09021C6}" type="pres">
      <dgm:prSet presAssocID="{C672C113-FF80-4D0E-B6A6-E2301DDA2032}" presName="textRect" presStyleLbl="revTx" presStyleIdx="0" presStyleCnt="5">
        <dgm:presLayoutVars>
          <dgm:chMax val="1"/>
          <dgm:chPref val="1"/>
        </dgm:presLayoutVars>
      </dgm:prSet>
      <dgm:spPr/>
    </dgm:pt>
    <dgm:pt modelId="{BDEBEE7C-766E-40F1-9AE2-B32216001060}" type="pres">
      <dgm:prSet presAssocID="{51AE6B5B-BF8C-4CBC-9C46-3D55E540015A}" presName="sibTrans" presStyleCnt="0"/>
      <dgm:spPr/>
    </dgm:pt>
    <dgm:pt modelId="{D8A4AF1E-208A-4BE5-A96A-E6D670A9A671}" type="pres">
      <dgm:prSet presAssocID="{BE314580-FF89-4D05-B1ED-6D7EB74695A4}" presName="compNode" presStyleCnt="0"/>
      <dgm:spPr/>
    </dgm:pt>
    <dgm:pt modelId="{E5DF3455-3482-4D04-ABAA-A62B8F735F50}" type="pres">
      <dgm:prSet presAssocID="{BE314580-FF89-4D05-B1ED-6D7EB74695A4}" presName="iconBgRect" presStyleLbl="bgShp" presStyleIdx="1" presStyleCnt="5"/>
      <dgm:spPr/>
    </dgm:pt>
    <dgm:pt modelId="{6B474693-3D73-4246-B3A2-995302531C7D}" type="pres">
      <dgm:prSet presAssocID="{BE314580-FF89-4D05-B1ED-6D7EB74695A4}"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eceiver"/>
        </a:ext>
      </dgm:extLst>
    </dgm:pt>
    <dgm:pt modelId="{E1EF3CBA-D2BA-43FC-9BEF-A680287E5222}" type="pres">
      <dgm:prSet presAssocID="{BE314580-FF89-4D05-B1ED-6D7EB74695A4}" presName="spaceRect" presStyleCnt="0"/>
      <dgm:spPr/>
    </dgm:pt>
    <dgm:pt modelId="{5843246C-F361-48DA-A547-B6C73469250F}" type="pres">
      <dgm:prSet presAssocID="{BE314580-FF89-4D05-B1ED-6D7EB74695A4}" presName="textRect" presStyleLbl="revTx" presStyleIdx="1" presStyleCnt="5">
        <dgm:presLayoutVars>
          <dgm:chMax val="1"/>
          <dgm:chPref val="1"/>
        </dgm:presLayoutVars>
      </dgm:prSet>
      <dgm:spPr/>
    </dgm:pt>
    <dgm:pt modelId="{B62FC782-5C7C-4494-BCA5-1A4073B0B1A9}" type="pres">
      <dgm:prSet presAssocID="{94094AFF-6059-42CC-9728-C48A9AD8BEFA}" presName="sibTrans" presStyleCnt="0"/>
      <dgm:spPr/>
    </dgm:pt>
    <dgm:pt modelId="{E427BFD4-E62C-428D-8CF8-7A303030AD48}" type="pres">
      <dgm:prSet presAssocID="{71C71FC5-ABB7-47C5-8604-1776E8E1ADB2}" presName="compNode" presStyleCnt="0"/>
      <dgm:spPr/>
    </dgm:pt>
    <dgm:pt modelId="{9515229C-2F91-428A-BB70-2C454B623E66}" type="pres">
      <dgm:prSet presAssocID="{71C71FC5-ABB7-47C5-8604-1776E8E1ADB2}" presName="iconBgRect" presStyleLbl="bgShp" presStyleIdx="2" presStyleCnt="5"/>
      <dgm:spPr/>
    </dgm:pt>
    <dgm:pt modelId="{3DD67ED3-7A27-4F3D-97B5-E0CD64C482E4}" type="pres">
      <dgm:prSet presAssocID="{71C71FC5-ABB7-47C5-8604-1776E8E1ADB2}"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nvelope"/>
        </a:ext>
      </dgm:extLst>
    </dgm:pt>
    <dgm:pt modelId="{BE0F80CE-2A84-421E-93FE-E9030550D9D3}" type="pres">
      <dgm:prSet presAssocID="{71C71FC5-ABB7-47C5-8604-1776E8E1ADB2}" presName="spaceRect" presStyleCnt="0"/>
      <dgm:spPr/>
    </dgm:pt>
    <dgm:pt modelId="{30569A15-A936-447E-B2B2-49264CB7690F}" type="pres">
      <dgm:prSet presAssocID="{71C71FC5-ABB7-47C5-8604-1776E8E1ADB2}" presName="textRect" presStyleLbl="revTx" presStyleIdx="2" presStyleCnt="5">
        <dgm:presLayoutVars>
          <dgm:chMax val="1"/>
          <dgm:chPref val="1"/>
        </dgm:presLayoutVars>
      </dgm:prSet>
      <dgm:spPr/>
    </dgm:pt>
    <dgm:pt modelId="{66612C04-5EB4-46C7-AA50-11978631ACDB}" type="pres">
      <dgm:prSet presAssocID="{D51581B1-A7DF-46C1-A6FD-08A2EF9E3940}" presName="sibTrans" presStyleCnt="0"/>
      <dgm:spPr/>
    </dgm:pt>
    <dgm:pt modelId="{9FAFEB75-F1FE-4340-9693-CAAA00023B4A}" type="pres">
      <dgm:prSet presAssocID="{30EB0420-B478-47E1-874F-CC172EF1B427}" presName="compNode" presStyleCnt="0"/>
      <dgm:spPr/>
    </dgm:pt>
    <dgm:pt modelId="{46BB359D-E662-4B2D-8AF0-C95897C1F398}" type="pres">
      <dgm:prSet presAssocID="{30EB0420-B478-47E1-874F-CC172EF1B427}" presName="iconBgRect" presStyleLbl="bgShp" presStyleIdx="3" presStyleCnt="5"/>
      <dgm:spPr/>
    </dgm:pt>
    <dgm:pt modelId="{E9BBF1D1-4230-493A-AEEC-1DD0478B82CC}" type="pres">
      <dgm:prSet presAssocID="{30EB0420-B478-47E1-874F-CC172EF1B427}"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Smart Phone"/>
        </a:ext>
      </dgm:extLst>
    </dgm:pt>
    <dgm:pt modelId="{76EDEDD6-9210-4011-852C-9E14099D8411}" type="pres">
      <dgm:prSet presAssocID="{30EB0420-B478-47E1-874F-CC172EF1B427}" presName="spaceRect" presStyleCnt="0"/>
      <dgm:spPr/>
    </dgm:pt>
    <dgm:pt modelId="{78E68996-CD1C-4CBF-A403-331D91489F1F}" type="pres">
      <dgm:prSet presAssocID="{30EB0420-B478-47E1-874F-CC172EF1B427}" presName="textRect" presStyleLbl="revTx" presStyleIdx="3" presStyleCnt="5">
        <dgm:presLayoutVars>
          <dgm:chMax val="1"/>
          <dgm:chPref val="1"/>
        </dgm:presLayoutVars>
      </dgm:prSet>
      <dgm:spPr/>
    </dgm:pt>
    <dgm:pt modelId="{A1FBFC22-B442-4B9A-85A1-64FF032FD7B7}" type="pres">
      <dgm:prSet presAssocID="{147B7D2E-D88C-4793-BAEC-6E8790F77D0F}" presName="sibTrans" presStyleCnt="0"/>
      <dgm:spPr/>
    </dgm:pt>
    <dgm:pt modelId="{9803FC64-0795-42DC-82C3-769E74980DBC}" type="pres">
      <dgm:prSet presAssocID="{8B4CD39B-3B97-174B-B29A-7706DB4265DF}" presName="compNode" presStyleCnt="0"/>
      <dgm:spPr/>
    </dgm:pt>
    <dgm:pt modelId="{2B02ABF7-3538-4185-8060-452C49B56E5B}" type="pres">
      <dgm:prSet presAssocID="{8B4CD39B-3B97-174B-B29A-7706DB4265DF}" presName="iconBgRect" presStyleLbl="bgShp" presStyleIdx="4" presStyleCnt="5"/>
      <dgm:spPr/>
    </dgm:pt>
    <dgm:pt modelId="{0E7E50E4-8D74-45F3-BABE-AB0935145036}" type="pres">
      <dgm:prSet presAssocID="{8B4CD39B-3B97-174B-B29A-7706DB4265DF}"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Question mark"/>
        </a:ext>
      </dgm:extLst>
    </dgm:pt>
    <dgm:pt modelId="{673DC9D0-E7F3-4917-8744-E41344786B97}" type="pres">
      <dgm:prSet presAssocID="{8B4CD39B-3B97-174B-B29A-7706DB4265DF}" presName="spaceRect" presStyleCnt="0"/>
      <dgm:spPr/>
    </dgm:pt>
    <dgm:pt modelId="{12810081-24E9-45D2-9B66-08974C8D240D}" type="pres">
      <dgm:prSet presAssocID="{8B4CD39B-3B97-174B-B29A-7706DB4265DF}" presName="textRect" presStyleLbl="revTx" presStyleIdx="4" presStyleCnt="5">
        <dgm:presLayoutVars>
          <dgm:chMax val="1"/>
          <dgm:chPref val="1"/>
        </dgm:presLayoutVars>
      </dgm:prSet>
      <dgm:spPr/>
    </dgm:pt>
  </dgm:ptLst>
  <dgm:cxnLst>
    <dgm:cxn modelId="{EAEC550A-CE17-446E-8CBC-8B9C83A1E012}" srcId="{6925981B-DF27-440F-B7BE-5BC0CC3ED69B}" destId="{C672C113-FF80-4D0E-B6A6-E2301DDA2032}" srcOrd="0" destOrd="0" parTransId="{8B7D7BCA-D7CD-4684-8FA3-558A0973677E}" sibTransId="{51AE6B5B-BF8C-4CBC-9C46-3D55E540015A}"/>
    <dgm:cxn modelId="{70A6B561-9D6E-E24F-813C-B1B304201DF5}" type="presOf" srcId="{71C71FC5-ABB7-47C5-8604-1776E8E1ADB2}" destId="{30569A15-A936-447E-B2B2-49264CB7690F}" srcOrd="0" destOrd="0" presId="urn:microsoft.com/office/officeart/2018/5/layout/IconCircleLabelList"/>
    <dgm:cxn modelId="{BB52C377-F394-E749-B2B5-89A0803445A6}" type="presOf" srcId="{BE314580-FF89-4D05-B1ED-6D7EB74695A4}" destId="{5843246C-F361-48DA-A547-B6C73469250F}" srcOrd="0" destOrd="0" presId="urn:microsoft.com/office/officeart/2018/5/layout/IconCircleLabelList"/>
    <dgm:cxn modelId="{2CD1687A-016B-4303-BAA6-09880A4EF83F}" srcId="{6925981B-DF27-440F-B7BE-5BC0CC3ED69B}" destId="{30EB0420-B478-47E1-874F-CC172EF1B427}" srcOrd="3" destOrd="0" parTransId="{543A5FDD-D58D-4B13-8C97-E9950CB1DC92}" sibTransId="{147B7D2E-D88C-4793-BAEC-6E8790F77D0F}"/>
    <dgm:cxn modelId="{9C721981-3ADC-4F76-AA56-5BC0C801C7A6}" srcId="{6925981B-DF27-440F-B7BE-5BC0CC3ED69B}" destId="{71C71FC5-ABB7-47C5-8604-1776E8E1ADB2}" srcOrd="2" destOrd="0" parTransId="{B5868FE6-7B40-49FF-876F-D597EA2DC994}" sibTransId="{D51581B1-A7DF-46C1-A6FD-08A2EF9E3940}"/>
    <dgm:cxn modelId="{B1D8608B-9E3C-C543-8116-8EFF6CC3E0B6}" type="presOf" srcId="{8B4CD39B-3B97-174B-B29A-7706DB4265DF}" destId="{12810081-24E9-45D2-9B66-08974C8D240D}" srcOrd="0" destOrd="0" presId="urn:microsoft.com/office/officeart/2018/5/layout/IconCircleLabelList"/>
    <dgm:cxn modelId="{3E532492-9A4F-9B4F-959F-8CD68AA8ED21}" srcId="{6925981B-DF27-440F-B7BE-5BC0CC3ED69B}" destId="{8B4CD39B-3B97-174B-B29A-7706DB4265DF}" srcOrd="4" destOrd="0" parTransId="{F05C3DAB-A9CA-9046-94CF-B2CA22D0FFE5}" sibTransId="{07DAFBD8-66BC-684C-B974-52C32CAA7245}"/>
    <dgm:cxn modelId="{873067C1-7B27-3347-886A-168917993B19}" type="presOf" srcId="{6925981B-DF27-440F-B7BE-5BC0CC3ED69B}" destId="{153238B2-80B4-4CFF-A7B8-D98C01E44C66}" srcOrd="0" destOrd="0" presId="urn:microsoft.com/office/officeart/2018/5/layout/IconCircleLabelList"/>
    <dgm:cxn modelId="{5CB2D1D9-5908-419E-8B69-9E79A1181E4C}" srcId="{6925981B-DF27-440F-B7BE-5BC0CC3ED69B}" destId="{BE314580-FF89-4D05-B1ED-6D7EB74695A4}" srcOrd="1" destOrd="0" parTransId="{E2628F0D-65F1-421F-A321-3404D2F8B302}" sibTransId="{94094AFF-6059-42CC-9728-C48A9AD8BEFA}"/>
    <dgm:cxn modelId="{AE9E95DA-BEB7-D14D-B1AA-6C3640613946}" type="presOf" srcId="{C672C113-FF80-4D0E-B6A6-E2301DDA2032}" destId="{4D5707AB-359D-468F-B474-0CC9A09021C6}" srcOrd="0" destOrd="0" presId="urn:microsoft.com/office/officeart/2018/5/layout/IconCircleLabelList"/>
    <dgm:cxn modelId="{CC97A0F5-4E63-3A48-BA29-E27C191F81F9}" type="presOf" srcId="{30EB0420-B478-47E1-874F-CC172EF1B427}" destId="{78E68996-CD1C-4CBF-A403-331D91489F1F}" srcOrd="0" destOrd="0" presId="urn:microsoft.com/office/officeart/2018/5/layout/IconCircleLabelList"/>
    <dgm:cxn modelId="{EC6F0AA6-5DD1-944C-A61D-CF39AB22B17D}" type="presParOf" srcId="{153238B2-80B4-4CFF-A7B8-D98C01E44C66}" destId="{63672C75-603D-4307-A305-910EA74C21A2}" srcOrd="0" destOrd="0" presId="urn:microsoft.com/office/officeart/2018/5/layout/IconCircleLabelList"/>
    <dgm:cxn modelId="{8B65738E-44B9-E24C-8135-4AF4FAC6CB64}" type="presParOf" srcId="{63672C75-603D-4307-A305-910EA74C21A2}" destId="{1E88B3C3-607D-42FD-8C1C-2B205A7CDE48}" srcOrd="0" destOrd="0" presId="urn:microsoft.com/office/officeart/2018/5/layout/IconCircleLabelList"/>
    <dgm:cxn modelId="{C1F77359-696F-AC40-BE61-67763A70B59E}" type="presParOf" srcId="{63672C75-603D-4307-A305-910EA74C21A2}" destId="{0D76E7BB-D88F-4ADA-ADF2-FD376E2F9D5F}" srcOrd="1" destOrd="0" presId="urn:microsoft.com/office/officeart/2018/5/layout/IconCircleLabelList"/>
    <dgm:cxn modelId="{4438B82D-905F-804A-A7AC-CC9CA8E473CC}" type="presParOf" srcId="{63672C75-603D-4307-A305-910EA74C21A2}" destId="{8BC772EC-FD4C-4382-A06B-1F15AF8EA152}" srcOrd="2" destOrd="0" presId="urn:microsoft.com/office/officeart/2018/5/layout/IconCircleLabelList"/>
    <dgm:cxn modelId="{9C52E7FB-FA45-CB4A-A297-2A60C11690E0}" type="presParOf" srcId="{63672C75-603D-4307-A305-910EA74C21A2}" destId="{4D5707AB-359D-468F-B474-0CC9A09021C6}" srcOrd="3" destOrd="0" presId="urn:microsoft.com/office/officeart/2018/5/layout/IconCircleLabelList"/>
    <dgm:cxn modelId="{230314E9-EA1B-7342-9FD4-156F67D8886B}" type="presParOf" srcId="{153238B2-80B4-4CFF-A7B8-D98C01E44C66}" destId="{BDEBEE7C-766E-40F1-9AE2-B32216001060}" srcOrd="1" destOrd="0" presId="urn:microsoft.com/office/officeart/2018/5/layout/IconCircleLabelList"/>
    <dgm:cxn modelId="{396D7A01-7591-534A-BEDF-8CDC8E409014}" type="presParOf" srcId="{153238B2-80B4-4CFF-A7B8-D98C01E44C66}" destId="{D8A4AF1E-208A-4BE5-A96A-E6D670A9A671}" srcOrd="2" destOrd="0" presId="urn:microsoft.com/office/officeart/2018/5/layout/IconCircleLabelList"/>
    <dgm:cxn modelId="{A601BFF7-2769-4749-9CC3-49F2445E3355}" type="presParOf" srcId="{D8A4AF1E-208A-4BE5-A96A-E6D670A9A671}" destId="{E5DF3455-3482-4D04-ABAA-A62B8F735F50}" srcOrd="0" destOrd="0" presId="urn:microsoft.com/office/officeart/2018/5/layout/IconCircleLabelList"/>
    <dgm:cxn modelId="{A58A2E5C-9321-7E4F-9A85-2C7971FF063A}" type="presParOf" srcId="{D8A4AF1E-208A-4BE5-A96A-E6D670A9A671}" destId="{6B474693-3D73-4246-B3A2-995302531C7D}" srcOrd="1" destOrd="0" presId="urn:microsoft.com/office/officeart/2018/5/layout/IconCircleLabelList"/>
    <dgm:cxn modelId="{90104E0B-74A2-C841-8DEB-EC5E43F64C01}" type="presParOf" srcId="{D8A4AF1E-208A-4BE5-A96A-E6D670A9A671}" destId="{E1EF3CBA-D2BA-43FC-9BEF-A680287E5222}" srcOrd="2" destOrd="0" presId="urn:microsoft.com/office/officeart/2018/5/layout/IconCircleLabelList"/>
    <dgm:cxn modelId="{C4E99EA3-39CF-3A4B-AF66-B4170C97636F}" type="presParOf" srcId="{D8A4AF1E-208A-4BE5-A96A-E6D670A9A671}" destId="{5843246C-F361-48DA-A547-B6C73469250F}" srcOrd="3" destOrd="0" presId="urn:microsoft.com/office/officeart/2018/5/layout/IconCircleLabelList"/>
    <dgm:cxn modelId="{1CB51CE6-A35C-2E44-917B-5413E0A9A148}" type="presParOf" srcId="{153238B2-80B4-4CFF-A7B8-D98C01E44C66}" destId="{B62FC782-5C7C-4494-BCA5-1A4073B0B1A9}" srcOrd="3" destOrd="0" presId="urn:microsoft.com/office/officeart/2018/5/layout/IconCircleLabelList"/>
    <dgm:cxn modelId="{0A3F1C9E-38AD-E143-A7E0-90ADDF6CF9DA}" type="presParOf" srcId="{153238B2-80B4-4CFF-A7B8-D98C01E44C66}" destId="{E427BFD4-E62C-428D-8CF8-7A303030AD48}" srcOrd="4" destOrd="0" presId="urn:microsoft.com/office/officeart/2018/5/layout/IconCircleLabelList"/>
    <dgm:cxn modelId="{E068ED72-6E1B-714E-A582-1BFB3AE8F752}" type="presParOf" srcId="{E427BFD4-E62C-428D-8CF8-7A303030AD48}" destId="{9515229C-2F91-428A-BB70-2C454B623E66}" srcOrd="0" destOrd="0" presId="urn:microsoft.com/office/officeart/2018/5/layout/IconCircleLabelList"/>
    <dgm:cxn modelId="{E1970EB2-8148-034C-8842-E408AA8040DB}" type="presParOf" srcId="{E427BFD4-E62C-428D-8CF8-7A303030AD48}" destId="{3DD67ED3-7A27-4F3D-97B5-E0CD64C482E4}" srcOrd="1" destOrd="0" presId="urn:microsoft.com/office/officeart/2018/5/layout/IconCircleLabelList"/>
    <dgm:cxn modelId="{7C7F455C-F95E-BC41-94BA-3D0F7FAB13A7}" type="presParOf" srcId="{E427BFD4-E62C-428D-8CF8-7A303030AD48}" destId="{BE0F80CE-2A84-421E-93FE-E9030550D9D3}" srcOrd="2" destOrd="0" presId="urn:microsoft.com/office/officeart/2018/5/layout/IconCircleLabelList"/>
    <dgm:cxn modelId="{34032450-6F1D-5E44-935F-6894AAA78994}" type="presParOf" srcId="{E427BFD4-E62C-428D-8CF8-7A303030AD48}" destId="{30569A15-A936-447E-B2B2-49264CB7690F}" srcOrd="3" destOrd="0" presId="urn:microsoft.com/office/officeart/2018/5/layout/IconCircleLabelList"/>
    <dgm:cxn modelId="{AC0B3C04-65B4-9B49-BE71-47712D2F8489}" type="presParOf" srcId="{153238B2-80B4-4CFF-A7B8-D98C01E44C66}" destId="{66612C04-5EB4-46C7-AA50-11978631ACDB}" srcOrd="5" destOrd="0" presId="urn:microsoft.com/office/officeart/2018/5/layout/IconCircleLabelList"/>
    <dgm:cxn modelId="{53593540-82F0-AE4E-8D02-6A71CE67237E}" type="presParOf" srcId="{153238B2-80B4-4CFF-A7B8-D98C01E44C66}" destId="{9FAFEB75-F1FE-4340-9693-CAAA00023B4A}" srcOrd="6" destOrd="0" presId="urn:microsoft.com/office/officeart/2018/5/layout/IconCircleLabelList"/>
    <dgm:cxn modelId="{AE4AF832-46D2-7548-8336-3A18CC32EBCD}" type="presParOf" srcId="{9FAFEB75-F1FE-4340-9693-CAAA00023B4A}" destId="{46BB359D-E662-4B2D-8AF0-C95897C1F398}" srcOrd="0" destOrd="0" presId="urn:microsoft.com/office/officeart/2018/5/layout/IconCircleLabelList"/>
    <dgm:cxn modelId="{BAC994D4-AA5A-5743-A79E-9168D7B3AB6A}" type="presParOf" srcId="{9FAFEB75-F1FE-4340-9693-CAAA00023B4A}" destId="{E9BBF1D1-4230-493A-AEEC-1DD0478B82CC}" srcOrd="1" destOrd="0" presId="urn:microsoft.com/office/officeart/2018/5/layout/IconCircleLabelList"/>
    <dgm:cxn modelId="{F0F6BE42-51B1-0249-BDF9-A88D901737EF}" type="presParOf" srcId="{9FAFEB75-F1FE-4340-9693-CAAA00023B4A}" destId="{76EDEDD6-9210-4011-852C-9E14099D8411}" srcOrd="2" destOrd="0" presId="urn:microsoft.com/office/officeart/2018/5/layout/IconCircleLabelList"/>
    <dgm:cxn modelId="{D6D56E18-260D-B948-910E-A334D775EE37}" type="presParOf" srcId="{9FAFEB75-F1FE-4340-9693-CAAA00023B4A}" destId="{78E68996-CD1C-4CBF-A403-331D91489F1F}" srcOrd="3" destOrd="0" presId="urn:microsoft.com/office/officeart/2018/5/layout/IconCircleLabelList"/>
    <dgm:cxn modelId="{C152B0D4-C159-D046-BBFA-D3B99FB31683}" type="presParOf" srcId="{153238B2-80B4-4CFF-A7B8-D98C01E44C66}" destId="{A1FBFC22-B442-4B9A-85A1-64FF032FD7B7}" srcOrd="7" destOrd="0" presId="urn:microsoft.com/office/officeart/2018/5/layout/IconCircleLabelList"/>
    <dgm:cxn modelId="{7BEDE10D-F4AD-A043-AA67-3AE175C46620}" type="presParOf" srcId="{153238B2-80B4-4CFF-A7B8-D98C01E44C66}" destId="{9803FC64-0795-42DC-82C3-769E74980DBC}" srcOrd="8" destOrd="0" presId="urn:microsoft.com/office/officeart/2018/5/layout/IconCircleLabelList"/>
    <dgm:cxn modelId="{1A45FD54-548A-BF44-B805-923387BC0A1C}" type="presParOf" srcId="{9803FC64-0795-42DC-82C3-769E74980DBC}" destId="{2B02ABF7-3538-4185-8060-452C49B56E5B}" srcOrd="0" destOrd="0" presId="urn:microsoft.com/office/officeart/2018/5/layout/IconCircleLabelList"/>
    <dgm:cxn modelId="{E3CB9188-CC4E-A24F-80F2-3322D1D48F4E}" type="presParOf" srcId="{9803FC64-0795-42DC-82C3-769E74980DBC}" destId="{0E7E50E4-8D74-45F3-BABE-AB0935145036}" srcOrd="1" destOrd="0" presId="urn:microsoft.com/office/officeart/2018/5/layout/IconCircleLabelList"/>
    <dgm:cxn modelId="{ACD9AA16-EE6B-8B44-89B4-A1704C1A7E63}" type="presParOf" srcId="{9803FC64-0795-42DC-82C3-769E74980DBC}" destId="{673DC9D0-E7F3-4917-8744-E41344786B97}" srcOrd="2" destOrd="0" presId="urn:microsoft.com/office/officeart/2018/5/layout/IconCircleLabelList"/>
    <dgm:cxn modelId="{344EDC72-5A4B-D041-BB19-6EA41BADD849}" type="presParOf" srcId="{9803FC64-0795-42DC-82C3-769E74980DBC}" destId="{12810081-24E9-45D2-9B66-08974C8D240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8B3C3-607D-42FD-8C1C-2B205A7CDE48}">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76E7BB-D88F-4ADA-ADF2-FD376E2F9D5F}">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5707AB-359D-468F-B474-0CC9A09021C6}">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Thank You </a:t>
          </a:r>
        </a:p>
      </dsp:txBody>
      <dsp:txXfrm>
        <a:off x="333914" y="2456402"/>
        <a:ext cx="1800000" cy="720000"/>
      </dsp:txXfrm>
    </dsp:sp>
    <dsp:sp modelId="{E5DF3455-3482-4D04-ABAA-A62B8F735F50}">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74693-3D73-4246-B3A2-995302531C7D}">
      <dsp:nvSpPr>
        <dsp:cNvPr id="0" name=""/>
        <dsp:cNvSpPr/>
      </dsp:nvSpPr>
      <dsp:spPr>
        <a:xfrm>
          <a:off x="3033914" y="1250402"/>
          <a:ext cx="630000" cy="63000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43246C-F361-48DA-A547-B6C73469250F}">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For more information contact</a:t>
          </a:r>
        </a:p>
      </dsp:txBody>
      <dsp:txXfrm>
        <a:off x="2448914" y="2456402"/>
        <a:ext cx="1800000" cy="720000"/>
      </dsp:txXfrm>
    </dsp:sp>
    <dsp:sp modelId="{9515229C-2F91-428A-BB70-2C454B623E66}">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D67ED3-7A27-4F3D-97B5-E0CD64C482E4}">
      <dsp:nvSpPr>
        <dsp:cNvPr id="0" name=""/>
        <dsp:cNvSpPr/>
      </dsp:nvSpPr>
      <dsp:spPr>
        <a:xfrm>
          <a:off x="5148914" y="1250402"/>
          <a:ext cx="630000" cy="63000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569A15-A936-447E-B2B2-49264CB7690F}">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Mail id: </a:t>
          </a:r>
          <a:r>
            <a:rPr lang="en-US" sz="1500" kern="1200" cap="none" dirty="0">
              <a:hlinkClick xmlns:r="http://schemas.openxmlformats.org/officeDocument/2006/relationships" r:id="rId7"/>
            </a:rPr>
            <a:t>sobinjoseph@iisc.ac.in</a:t>
          </a:r>
          <a:endParaRPr lang="en-US" sz="1500" kern="1200" dirty="0"/>
        </a:p>
      </dsp:txBody>
      <dsp:txXfrm>
        <a:off x="4563914" y="2456402"/>
        <a:ext cx="1800000" cy="720000"/>
      </dsp:txXfrm>
    </dsp:sp>
    <dsp:sp modelId="{46BB359D-E662-4B2D-8AF0-C95897C1F398}">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BBF1D1-4230-493A-AEEC-1DD0478B82CC}">
      <dsp:nvSpPr>
        <dsp:cNvPr id="0" name=""/>
        <dsp:cNvSpPr/>
      </dsp:nvSpPr>
      <dsp:spPr>
        <a:xfrm>
          <a:off x="7263914" y="1250402"/>
          <a:ext cx="630000" cy="630000"/>
        </a:xfrm>
        <a:prstGeom prst="rect">
          <a:avLst/>
        </a:prstGeom>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E68996-CD1C-4CBF-A403-331D91489F1F}">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Phone no: 9497287072</a:t>
          </a:r>
        </a:p>
      </dsp:txBody>
      <dsp:txXfrm>
        <a:off x="6678914" y="2456402"/>
        <a:ext cx="1800000" cy="720000"/>
      </dsp:txXfrm>
    </dsp:sp>
    <dsp:sp modelId="{2B02ABF7-3538-4185-8060-452C49B56E5B}">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E50E4-8D74-45F3-BABE-AB0935145036}">
      <dsp:nvSpPr>
        <dsp:cNvPr id="0" name=""/>
        <dsp:cNvSpPr/>
      </dsp:nvSpPr>
      <dsp:spPr>
        <a:xfrm>
          <a:off x="9378914" y="1250402"/>
          <a:ext cx="630000" cy="630000"/>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810081-24E9-45D2-9B66-08974C8D240D}">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Questions?</a:t>
          </a:r>
        </a:p>
      </dsp:txBody>
      <dsp:txXfrm>
        <a:off x="8793914"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7AD6C3-4D89-46F1-9E69-8475B47ADF26}" type="datetimeFigureOut">
              <a:rPr lang="en-IN" smtClean="0"/>
              <a:t>13/02/24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047E2-FFCF-4118-A6FF-FC478B921109}" type="slidenum">
              <a:rPr lang="en-IN" smtClean="0"/>
              <a:t>‹#›</a:t>
            </a:fld>
            <a:endParaRPr lang="en-IN"/>
          </a:p>
        </p:txBody>
      </p:sp>
    </p:spTree>
    <p:extLst>
      <p:ext uri="{BB962C8B-B14F-4D97-AF65-F5344CB8AC3E}">
        <p14:creationId xmlns:p14="http://schemas.microsoft.com/office/powerpoint/2010/main" val="310863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E259C69-AAD8-41B1-BE66-9373EC3B903B}" type="datetime1">
              <a:rPr lang="en-IN" smtClean="0"/>
              <a:t>13/02/24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1268283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863A03C-F156-41C2-A132-473AC12B74BB}" type="datetime1">
              <a:rPr lang="en-IN" smtClean="0"/>
              <a:t>13/02/24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3034616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E9814DF-3E93-4543-9742-94EEE9D3EE93}" type="datetime1">
              <a:rPr lang="en-IN" smtClean="0"/>
              <a:t>13/02/24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3444429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19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273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767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944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370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932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476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762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EC4750D-2745-4A03-B3A5-2DDBF2F325D8}" type="datetime1">
              <a:rPr lang="en-IN" smtClean="0"/>
              <a:t>13/02/24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1727527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442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850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977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605553-133B-4018-80B8-77001B120E37}" type="datetime1">
              <a:rPr lang="en-IN" smtClean="0"/>
              <a:t>13/02/24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609834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2833BBD-F3B7-4066-A567-8FAEE5AE53B6}" type="datetime1">
              <a:rPr lang="en-IN" smtClean="0"/>
              <a:t>13/02/24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142574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AB6C2BF-5E55-43D4-8541-984EDC31FEFC}" type="datetime1">
              <a:rPr lang="en-IN" smtClean="0"/>
              <a:t>13/02/24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30594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D313E21-D071-4DE2-96E4-08D024814E8E}" type="datetime1">
              <a:rPr lang="en-IN" smtClean="0"/>
              <a:t>13/02/24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3035999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816C4B-CEF2-40D6-824B-D70DC5698AC0}" type="datetime1">
              <a:rPr lang="en-IN" smtClean="0"/>
              <a:t>13/02/24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3691569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4D700A-DD9A-4C2A-9758-4022CC088F6C}" type="datetime1">
              <a:rPr lang="en-IN" smtClean="0"/>
              <a:t>13/02/24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399973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7339DD-3DE8-4CAF-ADA1-208B9153B372}" type="datetime1">
              <a:rPr lang="en-IN" smtClean="0"/>
              <a:t>13/02/24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50EFE-9147-4D53-9A51-B21A863FD10F}" type="slidenum">
              <a:rPr lang="en-IN" smtClean="0"/>
              <a:t>‹#›</a:t>
            </a:fld>
            <a:endParaRPr lang="en-IN"/>
          </a:p>
        </p:txBody>
      </p:sp>
    </p:spTree>
    <p:extLst>
      <p:ext uri="{BB962C8B-B14F-4D97-AF65-F5344CB8AC3E}">
        <p14:creationId xmlns:p14="http://schemas.microsoft.com/office/powerpoint/2010/main" val="2892013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06749E-BB79-4264-8D1A-B3B350B2FA9C}" type="datetime1">
              <a:rPr lang="en-IN" smtClean="0"/>
              <a:t>13/02/24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50EFE-9147-4D53-9A51-B21A863FD10F}" type="slidenum">
              <a:rPr lang="en-IN" smtClean="0"/>
              <a:t>‹#›</a:t>
            </a:fld>
            <a:endParaRPr lang="en-IN"/>
          </a:p>
        </p:txBody>
      </p:sp>
    </p:spTree>
    <p:extLst>
      <p:ext uri="{BB962C8B-B14F-4D97-AF65-F5344CB8AC3E}">
        <p14:creationId xmlns:p14="http://schemas.microsoft.com/office/powerpoint/2010/main" val="268907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50B5D43-F86D-4CA6-A153-E9D89CFFD710}"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13/02/24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734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2402.04740"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3.jpe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940.png"/><Relationship Id="rId4" Type="http://schemas.openxmlformats.org/officeDocument/2006/relationships/image" Target="../media/image9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tock chart&#10;&#10;Description automatically generated">
            <a:extLst>
              <a:ext uri="{FF2B5EF4-FFF2-40B4-BE49-F238E27FC236}">
                <a16:creationId xmlns:a16="http://schemas.microsoft.com/office/drawing/2014/main" id="{0FAA8BE4-D802-8F7F-854E-288AAD54357B}"/>
              </a:ext>
            </a:extLst>
          </p:cNvPr>
          <p:cNvPicPr>
            <a:picLocks noChangeAspect="1"/>
          </p:cNvPicPr>
          <p:nvPr/>
        </p:nvPicPr>
        <p:blipFill rotWithShape="1">
          <a:blip r:embed="rId2"/>
          <a:srcRect l="11876"/>
          <a:stretch/>
        </p:blipFill>
        <p:spPr>
          <a:xfrm>
            <a:off x="1" y="10"/>
            <a:ext cx="9669642" cy="6857990"/>
          </a:xfrm>
          <a:prstGeom prst="rect">
            <a:avLst/>
          </a:prstGeom>
        </p:spPr>
      </p:pic>
      <p:sp>
        <p:nvSpPr>
          <p:cNvPr id="46" name="Rectangle 4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6853" y="1400199"/>
            <a:ext cx="3822189" cy="1899912"/>
          </a:xfrm>
        </p:spPr>
        <p:txBody>
          <a:bodyPr vert="horz" lIns="91440" tIns="45720" rIns="91440" bIns="45720" rtlCol="0" anchor="ctr">
            <a:normAutofit fontScale="90000"/>
          </a:bodyPr>
          <a:lstStyle/>
          <a:p>
            <a:pPr algn="l"/>
            <a:r>
              <a:rPr lang="en-US" sz="4400" dirty="0">
                <a:solidFill>
                  <a:schemeClr val="accent1">
                    <a:lumMod val="75000"/>
                  </a:schemeClr>
                </a:solidFill>
              </a:rPr>
              <a:t>Non-Parametric Estimation of Multivariate Marked Hawkes Process</a:t>
            </a:r>
            <a:br>
              <a:rPr lang="en-US" sz="1600" dirty="0"/>
            </a:br>
            <a:br>
              <a:rPr lang="en-US" sz="2000" dirty="0"/>
            </a:br>
            <a:br>
              <a:rPr lang="en-US" sz="2000" dirty="0"/>
            </a:br>
            <a:r>
              <a:rPr lang="en-US" sz="2000" dirty="0"/>
              <a:t>	</a:t>
            </a:r>
            <a:r>
              <a:rPr lang="en-US" sz="2000" dirty="0">
                <a:solidFill>
                  <a:schemeClr val="accent1">
                    <a:lumMod val="60000"/>
                    <a:lumOff val="40000"/>
                  </a:schemeClr>
                </a:solidFill>
              </a:rPr>
              <a:t>Presentation for </a:t>
            </a:r>
            <a:br>
              <a:rPr lang="en-US" sz="2000" dirty="0">
                <a:solidFill>
                  <a:schemeClr val="accent1">
                    <a:lumMod val="60000"/>
                    <a:lumOff val="40000"/>
                  </a:schemeClr>
                </a:solidFill>
              </a:rPr>
            </a:br>
            <a:r>
              <a:rPr lang="en-US" sz="2000" dirty="0">
                <a:solidFill>
                  <a:schemeClr val="accent1">
                    <a:lumMod val="60000"/>
                    <a:lumOff val="40000"/>
                  </a:schemeClr>
                </a:solidFill>
              </a:rPr>
              <a:t>Recent Trends in Quantitative Finance</a:t>
            </a:r>
          </a:p>
        </p:txBody>
      </p:sp>
      <p:sp>
        <p:nvSpPr>
          <p:cNvPr id="3" name="Subtitle 2"/>
          <p:cNvSpPr>
            <a:spLocks noGrp="1"/>
          </p:cNvSpPr>
          <p:nvPr>
            <p:ph type="subTitle" idx="1"/>
          </p:nvPr>
        </p:nvSpPr>
        <p:spPr>
          <a:xfrm>
            <a:off x="8259580" y="4910240"/>
            <a:ext cx="5189025" cy="1947760"/>
          </a:xfrm>
        </p:spPr>
        <p:txBody>
          <a:bodyPr vert="horz" lIns="91440" tIns="45720" rIns="91440" bIns="45720" rtlCol="0">
            <a:normAutofit/>
          </a:bodyPr>
          <a:lstStyle/>
          <a:p>
            <a:pPr algn="l"/>
            <a:endParaRPr lang="en-US" sz="1800" dirty="0"/>
          </a:p>
          <a:p>
            <a:pPr algn="l"/>
            <a:r>
              <a:rPr lang="en-US" sz="1800" dirty="0" err="1"/>
              <a:t>Sobin</a:t>
            </a:r>
            <a:r>
              <a:rPr lang="en-US" sz="1800" dirty="0"/>
              <a:t> Joseph and Shashi Jain</a:t>
            </a:r>
          </a:p>
          <a:p>
            <a:pPr algn="l"/>
            <a:r>
              <a:rPr lang="en-US" sz="1800" dirty="0"/>
              <a:t>Department of Management studies</a:t>
            </a:r>
          </a:p>
          <a:p>
            <a:pPr algn="l"/>
            <a:r>
              <a:rPr lang="en-US" sz="1800" dirty="0"/>
              <a:t>IISc Bangalore</a:t>
            </a:r>
          </a:p>
          <a:p>
            <a:pPr algn="l"/>
            <a:r>
              <a:rPr lang="en-US" sz="1800" dirty="0"/>
              <a:t>13-02-2024</a:t>
            </a:r>
          </a:p>
          <a:p>
            <a:pPr indent="-228600" algn="l">
              <a:buFont typeface="Arial" panose="020B0604020202020204" pitchFamily="34" charset="0"/>
              <a:buChar char="•"/>
            </a:pPr>
            <a:endParaRPr lang="en-US" sz="2000" dirty="0"/>
          </a:p>
        </p:txBody>
      </p:sp>
      <p:sp>
        <p:nvSpPr>
          <p:cNvPr id="6" name="Subtitle 2">
            <a:extLst>
              <a:ext uri="{FF2B5EF4-FFF2-40B4-BE49-F238E27FC236}">
                <a16:creationId xmlns:a16="http://schemas.microsoft.com/office/drawing/2014/main" id="{DC18E404-E077-D882-5F17-3FDF9DC96973}"/>
              </a:ext>
            </a:extLst>
          </p:cNvPr>
          <p:cNvSpPr txBox="1">
            <a:spLocks/>
          </p:cNvSpPr>
          <p:nvPr/>
        </p:nvSpPr>
        <p:spPr>
          <a:xfrm>
            <a:off x="6247561" y="5120181"/>
            <a:ext cx="4023359" cy="15278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sz="2000" dirty="0">
              <a:solidFill>
                <a:schemeClr val="bg1"/>
              </a:solidFill>
            </a:endParaRPr>
          </a:p>
        </p:txBody>
      </p:sp>
    </p:spTree>
    <p:extLst>
      <p:ext uri="{BB962C8B-B14F-4D97-AF65-F5344CB8AC3E}">
        <p14:creationId xmlns:p14="http://schemas.microsoft.com/office/powerpoint/2010/main" val="2453746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F122B-974D-3122-D765-9B76ACF00158}"/>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Synthetic Data Estimation 1 D</a:t>
            </a:r>
          </a:p>
        </p:txBody>
      </p:sp>
      <p:sp>
        <p:nvSpPr>
          <p:cNvPr id="4" name="Slide Number Placeholder 3"/>
          <p:cNvSpPr>
            <a:spLocks noGrp="1"/>
          </p:cNvSpPr>
          <p:nvPr>
            <p:ph type="sldNum" sz="quarter" idx="12"/>
          </p:nvPr>
        </p:nvSpPr>
        <p:spPr/>
        <p:txBody>
          <a:bodyPr/>
          <a:lstStyle/>
          <a:p>
            <a:fld id="{72B50EFE-9147-4D53-9A51-B21A863FD10F}" type="slidenum">
              <a:rPr lang="en-IN" smtClean="0"/>
              <a:t>10</a:t>
            </a:fld>
            <a:endParaRPr lang="en-I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A44DC2-63CC-5D2D-F9D3-B9F53866D63E}"/>
                  </a:ext>
                </a:extLst>
              </p:cNvPr>
              <p:cNvSpPr txBox="1"/>
              <p:nvPr/>
            </p:nvSpPr>
            <p:spPr>
              <a:xfrm>
                <a:off x="522471" y="5745400"/>
                <a:ext cx="5573527" cy="474425"/>
              </a:xfrm>
              <a:prstGeom prst="rect">
                <a:avLst/>
              </a:prstGeom>
              <a:noFill/>
            </p:spPr>
            <p:txBody>
              <a:bodyPr wrap="square" rtlCol="0">
                <a:spAutoFit/>
              </a:bodyPr>
              <a:lstStyle/>
              <a:p>
                <a:r>
                  <a:rPr lang="en-US" sz="1200" dirty="0"/>
                  <a:t>Fig: Combined kernel function </a:t>
                </a:r>
                <a14:m>
                  <m:oMath xmlns:m="http://schemas.openxmlformats.org/officeDocument/2006/math">
                    <m:r>
                      <a:rPr lang="en-US" sz="1200" i="1" dirty="0" smtClean="0">
                        <a:latin typeface="Cambria Math" panose="02040503050406030204" pitchFamily="18" charset="0"/>
                      </a:rPr>
                      <m:t>𝜙</m:t>
                    </m:r>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r>
                          <a:rPr lang="en-US" sz="1200" i="1" dirty="0">
                            <a:latin typeface="Cambria Math" panose="02040503050406030204" pitchFamily="18" charset="0"/>
                          </a:rPr>
                          <m:t>,</m:t>
                        </m:r>
                        <m:r>
                          <a:rPr lang="en-US" sz="1200" i="1" dirty="0">
                            <a:latin typeface="Cambria Math" panose="02040503050406030204" pitchFamily="18" charset="0"/>
                          </a:rPr>
                          <m:t>𝑚</m:t>
                        </m:r>
                      </m:e>
                    </m:d>
                    <m:r>
                      <a:rPr lang="en-US" sz="1200" dirty="0">
                        <a:latin typeface="Cambria Math" panose="02040503050406030204" pitchFamily="18" charset="0"/>
                      </a:rPr>
                      <m:t>=</m:t>
                    </m:r>
                    <m:sSup>
                      <m:sSupPr>
                        <m:ctrlPr>
                          <a:rPr lang="en-US" sz="1200" b="0" i="1" dirty="0" smtClean="0">
                            <a:latin typeface="Cambria Math" panose="02040503050406030204" pitchFamily="18" charset="0"/>
                          </a:rPr>
                        </m:ctrlPr>
                      </m:sSupPr>
                      <m:e>
                        <m:r>
                          <m:rPr>
                            <m:sty m:val="p"/>
                          </m:rPr>
                          <a:rPr lang="en-US" sz="1200" dirty="0">
                            <a:latin typeface="Cambria Math" panose="02040503050406030204" pitchFamily="18" charset="0"/>
                          </a:rPr>
                          <m:t>me</m:t>
                        </m:r>
                      </m:e>
                      <m:sup>
                        <m:d>
                          <m:dPr>
                            <m:begChr m:val="{"/>
                            <m:endChr m:val="}"/>
                            <m:ctrlPr>
                              <a:rPr lang="en-US" sz="1200" i="1" dirty="0">
                                <a:latin typeface="Cambria Math" panose="02040503050406030204" pitchFamily="18" charset="0"/>
                              </a:rPr>
                            </m:ctrlPr>
                          </m:dPr>
                          <m:e>
                            <m:r>
                              <a:rPr lang="en-US" sz="1200" dirty="0">
                                <a:latin typeface="Cambria Math" panose="02040503050406030204" pitchFamily="18" charset="0"/>
                              </a:rPr>
                              <m:t>−</m:t>
                            </m:r>
                            <m:r>
                              <m:rPr>
                                <m:sty m:val="p"/>
                              </m:rPr>
                              <a:rPr lang="en-US" sz="1200" dirty="0">
                                <a:latin typeface="Cambria Math" panose="02040503050406030204" pitchFamily="18" charset="0"/>
                              </a:rPr>
                              <m:t>t</m:t>
                            </m:r>
                            <m:d>
                              <m:dPr>
                                <m:ctrlPr>
                                  <a:rPr lang="en-US" sz="1200" i="1" dirty="0">
                                    <a:latin typeface="Cambria Math" panose="02040503050406030204" pitchFamily="18" charset="0"/>
                                  </a:rPr>
                                </m:ctrlPr>
                              </m:dPr>
                              <m:e>
                                <m:r>
                                  <a:rPr lang="en-US" sz="1200" dirty="0">
                                    <a:latin typeface="Cambria Math" panose="02040503050406030204" pitchFamily="18" charset="0"/>
                                  </a:rPr>
                                  <m:t>1 + 5</m:t>
                                </m:r>
                                <m:r>
                                  <m:rPr>
                                    <m:sty m:val="p"/>
                                  </m:rPr>
                                  <a:rPr lang="en-US" sz="1200" dirty="0">
                                    <a:latin typeface="Cambria Math" panose="02040503050406030204" pitchFamily="18" charset="0"/>
                                  </a:rPr>
                                  <m:t>m</m:t>
                                </m:r>
                              </m:e>
                            </m:d>
                          </m:e>
                        </m:d>
                      </m:sup>
                    </m:sSup>
                    <m:r>
                      <a:rPr lang="en-US" sz="1200" b="0" i="0" dirty="0" smtClean="0">
                        <a:latin typeface="Cambria Math" panose="02040503050406030204" pitchFamily="18" charset="0"/>
                      </a:rPr>
                      <m:t>, </m:t>
                    </m:r>
                  </m:oMath>
                </a14:m>
                <a:r>
                  <a:rPr lang="en-US" sz="1200" dirty="0"/>
                  <a:t> estimated using SNH with marks.</a:t>
                </a:r>
              </a:p>
            </p:txBody>
          </p:sp>
        </mc:Choice>
        <mc:Fallback xmlns="">
          <p:sp>
            <p:nvSpPr>
              <p:cNvPr id="3" name="TextBox 2">
                <a:extLst>
                  <a:ext uri="{FF2B5EF4-FFF2-40B4-BE49-F238E27FC236}">
                    <a16:creationId xmlns:a16="http://schemas.microsoft.com/office/drawing/2014/main" id="{39A44DC2-63CC-5D2D-F9D3-B9F53866D63E}"/>
                  </a:ext>
                </a:extLst>
              </p:cNvPr>
              <p:cNvSpPr txBox="1">
                <a:spLocks noRot="1" noChangeAspect="1" noMove="1" noResize="1" noEditPoints="1" noAdjustHandles="1" noChangeArrowheads="1" noChangeShapeType="1" noTextEdit="1"/>
              </p:cNvSpPr>
              <p:nvPr/>
            </p:nvSpPr>
            <p:spPr>
              <a:xfrm>
                <a:off x="522471" y="5745400"/>
                <a:ext cx="5573527" cy="474425"/>
              </a:xfrm>
              <a:prstGeom prst="rect">
                <a:avLst/>
              </a:prstGeom>
              <a:blipFill>
                <a:blip r:embed="rId2"/>
                <a:stretch>
                  <a:fillRect b="-1052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9F45251-44B4-399D-B79C-AD4D42AF8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041" y="1603401"/>
            <a:ext cx="3560502" cy="3705553"/>
          </a:xfrm>
          <a:prstGeom prst="rect">
            <a:avLst/>
          </a:prstGeom>
        </p:spPr>
      </p:pic>
      <p:pic>
        <p:nvPicPr>
          <p:cNvPr id="11" name="Picture 10">
            <a:extLst>
              <a:ext uri="{FF2B5EF4-FFF2-40B4-BE49-F238E27FC236}">
                <a16:creationId xmlns:a16="http://schemas.microsoft.com/office/drawing/2014/main" id="{AEE03ABB-7F2E-F27D-192D-42CF87B744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813" y="1652150"/>
            <a:ext cx="4031844" cy="41124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2514A73-1531-579C-32E0-097F985969D0}"/>
                  </a:ext>
                </a:extLst>
              </p:cNvPr>
              <p:cNvSpPr txBox="1"/>
              <p:nvPr/>
            </p:nvSpPr>
            <p:spPr>
              <a:xfrm>
                <a:off x="6354282" y="5659680"/>
                <a:ext cx="5264905" cy="474425"/>
              </a:xfrm>
              <a:prstGeom prst="rect">
                <a:avLst/>
              </a:prstGeom>
              <a:noFill/>
            </p:spPr>
            <p:txBody>
              <a:bodyPr wrap="square" rtlCol="0">
                <a:spAutoFit/>
              </a:bodyPr>
              <a:lstStyle/>
              <a:p>
                <a:r>
                  <a:rPr lang="en-US" sz="1200" dirty="0"/>
                  <a:t>Fig: Negative  kernel with separate function for </a:t>
                </a:r>
                <a14:m>
                  <m:oMath xmlns:m="http://schemas.openxmlformats.org/officeDocument/2006/math">
                    <m:r>
                      <a:rPr lang="en-US" sz="1200" b="0" i="1" dirty="0" smtClean="0">
                        <a:latin typeface="Cambria Math" panose="02040503050406030204" pitchFamily="18" charset="0"/>
                      </a:rPr>
                      <m:t>𝜙</m:t>
                    </m:r>
                    <m:d>
                      <m:dPr>
                        <m:ctrlPr>
                          <a:rPr lang="en-US" sz="1200" i="1" dirty="0">
                            <a:latin typeface="Cambria Math" panose="02040503050406030204" pitchFamily="18" charset="0"/>
                          </a:rPr>
                        </m:ctrlPr>
                      </m:dPr>
                      <m:e>
                        <m:r>
                          <a:rPr lang="en-US" sz="1200" b="0" i="1" dirty="0" smtClean="0">
                            <a:latin typeface="Cambria Math" panose="02040503050406030204" pitchFamily="18" charset="0"/>
                          </a:rPr>
                          <m:t>𝑡</m:t>
                        </m:r>
                      </m:e>
                    </m:d>
                    <m:r>
                      <a:rPr lang="en-US" sz="1200" i="1">
                        <a:latin typeface="Cambria Math" panose="02040503050406030204" pitchFamily="18" charset="0"/>
                      </a:rPr>
                      <m:t>𝜓</m:t>
                    </m:r>
                    <m:d>
                      <m:dPr>
                        <m:ctrlPr>
                          <a:rPr lang="en-US" sz="1200" i="1">
                            <a:latin typeface="Cambria Math" panose="02040503050406030204" pitchFamily="18" charset="0"/>
                          </a:rPr>
                        </m:ctrlPr>
                      </m:dPr>
                      <m:e>
                        <m:r>
                          <a:rPr lang="en-US" sz="1200" i="1">
                            <a:latin typeface="Cambria Math" panose="02040503050406030204" pitchFamily="18" charset="0"/>
                          </a:rPr>
                          <m:t>𝑚</m:t>
                        </m:r>
                      </m:e>
                    </m:d>
                    <m:r>
                      <a:rPr lang="en-US" sz="1200">
                        <a:latin typeface="Cambria Math" panose="02040503050406030204" pitchFamily="18" charset="0"/>
                      </a:rPr>
                      <m:t>=</m:t>
                    </m:r>
                    <m:r>
                      <m:rPr>
                        <m:sty m:val="p"/>
                      </m:rPr>
                      <a:rPr lang="en-US" sz="1200" b="0" i="0" smtClean="0">
                        <a:latin typeface="Cambria Math" panose="02040503050406030204" pitchFamily="18" charset="0"/>
                      </a:rPr>
                      <m:t>ln</m:t>
                    </m:r>
                    <m:d>
                      <m:dPr>
                        <m:ctrlPr>
                          <a:rPr lang="en-US" sz="1200" b="0" i="1" smtClean="0">
                            <a:latin typeface="Cambria Math" panose="02040503050406030204" pitchFamily="18" charset="0"/>
                          </a:rPr>
                        </m:ctrlPr>
                      </m:dPr>
                      <m:e>
                        <m:r>
                          <m:rPr>
                            <m:sty m:val="p"/>
                          </m:rPr>
                          <a:rPr lang="en-US" sz="1200">
                            <a:latin typeface="Cambria Math" panose="02040503050406030204" pitchFamily="18" charset="0"/>
                          </a:rPr>
                          <m:t>m</m:t>
                        </m:r>
                      </m:e>
                    </m:d>
                    <m:r>
                      <m:rPr>
                        <m:sty m:val="p"/>
                      </m:rPr>
                      <a:rPr lang="en-US" sz="1200" b="0" i="0" smtClean="0">
                        <a:latin typeface="Cambria Math" panose="02040503050406030204" pitchFamily="18" charset="0"/>
                      </a:rPr>
                      <m:t>x</m:t>
                    </m:r>
                    <m:r>
                      <a:rPr lang="en-US" sz="1200" b="0" i="0" smtClean="0">
                        <a:latin typeface="Cambria Math" panose="02040503050406030204" pitchFamily="18" charset="0"/>
                      </a:rPr>
                      <m:t>(−0.4</m:t>
                    </m:r>
                    <m:sSup>
                      <m:sSupPr>
                        <m:ctrlPr>
                          <a:rPr lang="en-US" sz="1200" i="1">
                            <a:latin typeface="Cambria Math" panose="02040503050406030204" pitchFamily="18" charset="0"/>
                          </a:rPr>
                        </m:ctrlPr>
                      </m:sSupPr>
                      <m:e>
                        <m:r>
                          <m:rPr>
                            <m:sty m:val="p"/>
                          </m:rPr>
                          <a:rPr lang="en-US" sz="1200">
                            <a:latin typeface="Cambria Math" panose="02040503050406030204" pitchFamily="18" charset="0"/>
                          </a:rPr>
                          <m:t>e</m:t>
                        </m:r>
                      </m:e>
                      <m:sup>
                        <m:r>
                          <a:rPr lang="en-US" sz="1200" b="0" i="1" smtClean="0">
                            <a:latin typeface="Cambria Math" panose="02040503050406030204" pitchFamily="18" charset="0"/>
                          </a:rPr>
                          <m:t>−2</m:t>
                        </m:r>
                        <m:r>
                          <a:rPr lang="en-US" sz="1200" b="0" i="1" smtClean="0">
                            <a:latin typeface="Cambria Math" panose="02040503050406030204" pitchFamily="18" charset="0"/>
                          </a:rPr>
                          <m:t>𝑡</m:t>
                        </m:r>
                      </m:sup>
                    </m:sSup>
                    <m:r>
                      <a:rPr lang="en-US" sz="1200" b="0" i="0" smtClean="0">
                        <a:latin typeface="Cambria Math" panose="02040503050406030204" pitchFamily="18" charset="0"/>
                      </a:rPr>
                      <m:t>)</m:t>
                    </m:r>
                    <m:r>
                      <a:rPr lang="en-US" sz="1200" b="0" i="0" dirty="0" smtClean="0">
                        <a:latin typeface="Cambria Math" panose="02040503050406030204" pitchFamily="18" charset="0"/>
                      </a:rPr>
                      <m:t>, </m:t>
                    </m:r>
                  </m:oMath>
                </a14:m>
                <a:r>
                  <a:rPr lang="en-US" sz="1200" dirty="0"/>
                  <a:t> estimated using NNNH with marks.</a:t>
                </a:r>
              </a:p>
            </p:txBody>
          </p:sp>
        </mc:Choice>
        <mc:Fallback xmlns="">
          <p:sp>
            <p:nvSpPr>
              <p:cNvPr id="5" name="TextBox 4">
                <a:extLst>
                  <a:ext uri="{FF2B5EF4-FFF2-40B4-BE49-F238E27FC236}">
                    <a16:creationId xmlns:a16="http://schemas.microsoft.com/office/drawing/2014/main" id="{F2514A73-1531-579C-32E0-097F985969D0}"/>
                  </a:ext>
                </a:extLst>
              </p:cNvPr>
              <p:cNvSpPr txBox="1">
                <a:spLocks noRot="1" noChangeAspect="1" noMove="1" noResize="1" noEditPoints="1" noAdjustHandles="1" noChangeArrowheads="1" noChangeShapeType="1" noTextEdit="1"/>
              </p:cNvSpPr>
              <p:nvPr/>
            </p:nvSpPr>
            <p:spPr>
              <a:xfrm>
                <a:off x="6354282" y="5659680"/>
                <a:ext cx="5264905" cy="474425"/>
              </a:xfrm>
              <a:prstGeom prst="rect">
                <a:avLst/>
              </a:prstGeom>
              <a:blipFill>
                <a:blip r:embed="rId5"/>
                <a:stretch>
                  <a:fillRect b="-7895"/>
                </a:stretch>
              </a:blipFill>
            </p:spPr>
            <p:txBody>
              <a:bodyPr/>
              <a:lstStyle/>
              <a:p>
                <a:r>
                  <a:rPr lang="en-US">
                    <a:noFill/>
                  </a:rPr>
                  <a:t> </a:t>
                </a:r>
              </a:p>
            </p:txBody>
          </p:sp>
        </mc:Fallback>
      </mc:AlternateContent>
      <p:sp>
        <p:nvSpPr>
          <p:cNvPr id="13" name="Footer Placeholder 4">
            <a:extLst>
              <a:ext uri="{FF2B5EF4-FFF2-40B4-BE49-F238E27FC236}">
                <a16:creationId xmlns:a16="http://schemas.microsoft.com/office/drawing/2014/main" id="{03D80215-0ACC-F171-589F-6B2835B02067}"/>
              </a:ext>
            </a:extLst>
          </p:cNvPr>
          <p:cNvSpPr>
            <a:spLocks noGrp="1"/>
          </p:cNvSpPr>
          <p:nvPr>
            <p:ph type="ftr" sz="quarter" idx="11"/>
          </p:nvPr>
        </p:nvSpPr>
        <p:spPr>
          <a:xfrm>
            <a:off x="327339" y="6492875"/>
            <a:ext cx="4114800" cy="365125"/>
          </a:xfrm>
        </p:spPr>
        <p:txBody>
          <a:bodyPr/>
          <a:lstStyle/>
          <a:p>
            <a:r>
              <a:rPr lang="en-IN" dirty="0"/>
              <a:t>The code and data for the experiments part can be found on https://</a:t>
            </a:r>
            <a:r>
              <a:rPr lang="en-IN" dirty="0" err="1"/>
              <a:t>github.com</a:t>
            </a:r>
            <a:r>
              <a:rPr lang="en-IN" dirty="0"/>
              <a:t>/</a:t>
            </a:r>
            <a:r>
              <a:rPr lang="en-IN" dirty="0" err="1"/>
              <a:t>sobin</a:t>
            </a:r>
            <a:r>
              <a:rPr lang="en-IN" dirty="0"/>
              <a:t>-joseph/Marked-Hawkes-Estimation</a:t>
            </a:r>
          </a:p>
        </p:txBody>
      </p:sp>
    </p:spTree>
    <p:extLst>
      <p:ext uri="{BB962C8B-B14F-4D97-AF65-F5344CB8AC3E}">
        <p14:creationId xmlns:p14="http://schemas.microsoft.com/office/powerpoint/2010/main" val="2247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F122B-974D-3122-D765-9B76ACF00158}"/>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Synthetic Data </a:t>
            </a:r>
            <a:r>
              <a:rPr lang="en-US" sz="4000" dirty="0" err="1">
                <a:solidFill>
                  <a:srgbClr val="FFFFFF"/>
                </a:solidFill>
              </a:rPr>
              <a:t>Estinmation</a:t>
            </a:r>
            <a:r>
              <a:rPr lang="en-US" sz="4000" dirty="0">
                <a:solidFill>
                  <a:srgbClr val="FFFFFF"/>
                </a:solidFill>
              </a:rPr>
              <a:t> 2 D</a:t>
            </a:r>
          </a:p>
        </p:txBody>
      </p:sp>
      <p:sp>
        <p:nvSpPr>
          <p:cNvPr id="4" name="Slide Number Placeholder 3"/>
          <p:cNvSpPr>
            <a:spLocks noGrp="1"/>
          </p:cNvSpPr>
          <p:nvPr>
            <p:ph type="sldNum" sz="quarter" idx="12"/>
          </p:nvPr>
        </p:nvSpPr>
        <p:spPr/>
        <p:txBody>
          <a:bodyPr/>
          <a:lstStyle/>
          <a:p>
            <a:fld id="{72B50EFE-9147-4D53-9A51-B21A863FD10F}" type="slidenum">
              <a:rPr lang="en-IN" smtClean="0"/>
              <a:t>11</a:t>
            </a:fld>
            <a:endParaRPr lang="en-IN"/>
          </a:p>
        </p:txBody>
      </p:sp>
      <p:pic>
        <p:nvPicPr>
          <p:cNvPr id="15" name="Picture 14">
            <a:extLst>
              <a:ext uri="{FF2B5EF4-FFF2-40B4-BE49-F238E27FC236}">
                <a16:creationId xmlns:a16="http://schemas.microsoft.com/office/drawing/2014/main" id="{A5E1F9D2-E672-22A3-45B9-AEFC7455C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67" y="1590741"/>
            <a:ext cx="5575899" cy="513073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8188A9-C9EC-F0C5-35D8-6C2247E19F07}"/>
                  </a:ext>
                </a:extLst>
              </p:cNvPr>
              <p:cNvSpPr txBox="1"/>
              <p:nvPr/>
            </p:nvSpPr>
            <p:spPr>
              <a:xfrm>
                <a:off x="7581417" y="3611301"/>
                <a:ext cx="3368233" cy="870559"/>
              </a:xfrm>
              <a:prstGeom prst="rect">
                <a:avLst/>
              </a:prstGeom>
              <a:noFill/>
            </p:spPr>
            <p:txBody>
              <a:bodyPr wrap="square" rtlCol="0">
                <a:spAutoFit/>
              </a:bodyPr>
              <a:lstStyle/>
              <a:p>
                <a:r>
                  <a:rPr lang="en-US" dirty="0"/>
                  <a:t>The kernel matrix function, </a:t>
                </a:r>
                <a14:m>
                  <m:oMath xmlns:m="http://schemas.openxmlformats.org/officeDocument/2006/math">
                    <m:r>
                      <a:rPr lang="en-US" b="0" i="1" dirty="0" smtClean="0">
                        <a:latin typeface="Cambria Math" panose="02040503050406030204" pitchFamily="18" charset="0"/>
                      </a:rPr>
                      <m:t>𝜙</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𝑚</m:t>
                        </m:r>
                      </m:e>
                    </m:d>
                    <m:r>
                      <a:rPr lang="en-US" b="0" i="0" dirty="0" smtClean="0">
                        <a:latin typeface="Cambria Math" panose="02040503050406030204" pitchFamily="18" charset="0"/>
                      </a:rPr>
                      <m:t>= </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i="1">
                                  <a:latin typeface="Cambria Math" panose="02040503050406030204" pitchFamily="18" charset="0"/>
                                </a:rPr>
                                <m:t>𝑚</m:t>
                              </m:r>
                              <m:sSup>
                                <m:sSupPr>
                                  <m:ctrlPr>
                                    <a:rPr lang="en-US" i="1">
                                      <a:latin typeface="Cambria Math" panose="02040503050406030204" pitchFamily="18" charset="0"/>
                                    </a:rPr>
                                  </m:ctrlPr>
                                </m:sSupPr>
                                <m:e>
                                  <m:r>
                                    <m:rPr>
                                      <m:brk m:alnAt="7"/>
                                    </m:rPr>
                                    <a:rPr lang="en-US" i="1">
                                      <a:latin typeface="Cambria Math" panose="02040503050406030204" pitchFamily="18" charset="0"/>
                                    </a:rPr>
                                    <m:t>𝑒</m:t>
                                  </m:r>
                                </m:e>
                                <m:sup>
                                  <m:r>
                                    <a:rPr lang="en-US" b="0" i="1" smtClean="0">
                                      <a:latin typeface="Cambria Math" panose="02040503050406030204" pitchFamily="18" charset="0"/>
                                    </a:rPr>
                                    <m:t>−2</m:t>
                                  </m:r>
                                  <m:r>
                                    <a:rPr lang="en-US" b="0" i="1" smtClean="0">
                                      <a:latin typeface="Cambria Math" panose="02040503050406030204" pitchFamily="18" charset="0"/>
                                    </a:rPr>
                                    <m:t>𝑡</m:t>
                                  </m:r>
                                </m:sup>
                              </m:sSup>
                            </m:e>
                            <m:e>
                              <m:r>
                                <a:rPr lang="en-US" i="1">
                                  <a:latin typeface="Cambria Math" panose="02040503050406030204" pitchFamily="18" charset="0"/>
                                </a:rPr>
                                <m:t>𝑚</m:t>
                              </m:r>
                              <m:sSup>
                                <m:sSupPr>
                                  <m:ctrlPr>
                                    <a:rPr lang="en-US" i="1" smtClean="0">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−50</m:t>
                                  </m:r>
                                  <m:r>
                                    <a:rPr lang="en-US" b="0" i="1" smtClean="0">
                                      <a:latin typeface="Cambria Math" panose="02040503050406030204" pitchFamily="18" charset="0"/>
                                    </a:rPr>
                                    <m:t>𝑡</m:t>
                                  </m:r>
                                  <m:r>
                                    <a:rPr lang="en-US" b="0" i="1" smtClean="0">
                                      <a:latin typeface="Cambria Math" panose="02040503050406030204" pitchFamily="18" charset="0"/>
                                    </a:rPr>
                                    <m:t> </m:t>
                                  </m:r>
                                </m:sup>
                              </m:sSup>
                            </m:e>
                          </m:mr>
                          <m:mr>
                            <m:e>
                              <m:r>
                                <a:rPr lang="en-US" i="1">
                                  <a:latin typeface="Cambria Math" panose="02040503050406030204" pitchFamily="18" charset="0"/>
                                </a:rPr>
                                <m:t>𝑚</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−4.5</m:t>
                                  </m:r>
                                  <m:r>
                                    <a:rPr lang="en-US" b="0" i="1" smtClean="0">
                                      <a:latin typeface="Cambria Math" panose="02040503050406030204" pitchFamily="18" charset="0"/>
                                    </a:rPr>
                                    <m:t>𝑡</m:t>
                                  </m:r>
                                  <m:r>
                                    <a:rPr lang="en-US" b="0" i="1" smtClean="0">
                                      <a:latin typeface="Cambria Math" panose="02040503050406030204" pitchFamily="18" charset="0"/>
                                    </a:rPr>
                                    <m:t> </m:t>
                                  </m:r>
                                </m:sup>
                              </m:sSup>
                            </m:e>
                            <m:e>
                              <m:r>
                                <a:rPr lang="en-US" i="1">
                                  <a:latin typeface="Cambria Math" panose="02040503050406030204" pitchFamily="18" charset="0"/>
                                </a:rPr>
                                <m:t>𝑚</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𝑡</m:t>
                                  </m:r>
                                  <m:r>
                                    <a:rPr lang="en-US" i="1">
                                      <a:latin typeface="Cambria Math" panose="02040503050406030204" pitchFamily="18" charset="0"/>
                                    </a:rPr>
                                    <m:t> </m:t>
                                  </m:r>
                                </m:sup>
                              </m:sSup>
                            </m:e>
                          </m:mr>
                        </m:m>
                      </m:e>
                    </m:d>
                  </m:oMath>
                </a14:m>
                <a:endParaRPr lang="en-US" dirty="0"/>
              </a:p>
            </p:txBody>
          </p:sp>
        </mc:Choice>
        <mc:Fallback xmlns="">
          <p:sp>
            <p:nvSpPr>
              <p:cNvPr id="3" name="TextBox 2">
                <a:extLst>
                  <a:ext uri="{FF2B5EF4-FFF2-40B4-BE49-F238E27FC236}">
                    <a16:creationId xmlns:a16="http://schemas.microsoft.com/office/drawing/2014/main" id="{ED8188A9-C9EC-F0C5-35D8-6C2247E19F07}"/>
                  </a:ext>
                </a:extLst>
              </p:cNvPr>
              <p:cNvSpPr txBox="1">
                <a:spLocks noRot="1" noChangeAspect="1" noMove="1" noResize="1" noEditPoints="1" noAdjustHandles="1" noChangeArrowheads="1" noChangeShapeType="1" noTextEdit="1"/>
              </p:cNvSpPr>
              <p:nvPr/>
            </p:nvSpPr>
            <p:spPr>
              <a:xfrm>
                <a:off x="7581417" y="3611301"/>
                <a:ext cx="3368233" cy="870559"/>
              </a:xfrm>
              <a:prstGeom prst="rect">
                <a:avLst/>
              </a:prstGeom>
              <a:blipFill>
                <a:blip r:embed="rId3"/>
                <a:stretch>
                  <a:fillRect l="-1880" t="-2899" b="-144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02D629E-7DE9-D257-8EF4-0141CF7DFFE1}"/>
              </a:ext>
            </a:extLst>
          </p:cNvPr>
          <p:cNvSpPr txBox="1"/>
          <p:nvPr/>
        </p:nvSpPr>
        <p:spPr>
          <a:xfrm>
            <a:off x="2629092" y="6597570"/>
            <a:ext cx="5264905" cy="276999"/>
          </a:xfrm>
          <a:prstGeom prst="rect">
            <a:avLst/>
          </a:prstGeom>
          <a:noFill/>
        </p:spPr>
        <p:txBody>
          <a:bodyPr wrap="square" rtlCol="0">
            <a:spAutoFit/>
          </a:bodyPr>
          <a:lstStyle/>
          <a:p>
            <a:r>
              <a:rPr lang="en-US" sz="1200" dirty="0"/>
              <a:t>Fig: Kernels for marked Hawkes with distinct function for mark and kernel. </a:t>
            </a:r>
          </a:p>
        </p:txBody>
      </p:sp>
    </p:spTree>
    <p:extLst>
      <p:ext uri="{BB962C8B-B14F-4D97-AF65-F5344CB8AC3E}">
        <p14:creationId xmlns:p14="http://schemas.microsoft.com/office/powerpoint/2010/main" val="3725536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122B-974D-3122-D765-9B76ACF00158}"/>
              </a:ext>
            </a:extLst>
          </p:cNvPr>
          <p:cNvSpPr>
            <a:spLocks noGrp="1"/>
          </p:cNvSpPr>
          <p:nvPr>
            <p:ph type="title"/>
          </p:nvPr>
        </p:nvSpPr>
        <p:spPr>
          <a:xfrm>
            <a:off x="1037931" y="0"/>
            <a:ext cx="4376643" cy="1642956"/>
          </a:xfrm>
        </p:spPr>
        <p:txBody>
          <a:bodyPr anchor="b">
            <a:normAutofit/>
          </a:bodyPr>
          <a:lstStyle/>
          <a:p>
            <a:r>
              <a:rPr lang="en-US" sz="3600" dirty="0"/>
              <a:t>Application to Cryptocurrency</a:t>
            </a:r>
            <a:br>
              <a:rPr lang="en-US" sz="3600" dirty="0"/>
            </a:br>
            <a:endParaRPr lang="en-US" sz="3600" dirty="0">
              <a:solidFill>
                <a:schemeClr val="tx2"/>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7300B562-4081-ED7E-2BDD-79D6CD1C3BE5}"/>
              </a:ext>
            </a:extLst>
          </p:cNvPr>
          <p:cNvSpPr txBox="1">
            <a:spLocks/>
          </p:cNvSpPr>
          <p:nvPr/>
        </p:nvSpPr>
        <p:spPr>
          <a:xfrm>
            <a:off x="896112" y="1642957"/>
            <a:ext cx="4864608" cy="4642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We employed the  cryptocurrency dataset from 2:00 to 2:30 am on 12</a:t>
            </a:r>
            <a:r>
              <a:rPr lang="en-IN" sz="2000" baseline="30000" dirty="0"/>
              <a:t>th</a:t>
            </a:r>
            <a:r>
              <a:rPr lang="en-IN" sz="2000" dirty="0"/>
              <a:t> July 2022. </a:t>
            </a:r>
          </a:p>
          <a:p>
            <a:r>
              <a:rPr lang="en-IN" sz="2000" dirty="0"/>
              <a:t>In this case, the mark component considered is the ordered volume.</a:t>
            </a:r>
          </a:p>
          <a:p>
            <a:r>
              <a:rPr lang="en-US" sz="2000" dirty="0"/>
              <a:t>The estimation is done using SNH with marks.</a:t>
            </a:r>
          </a:p>
          <a:p>
            <a:r>
              <a:rPr lang="en-US" sz="2000" dirty="0"/>
              <a:t>From the kernels there is clear dependency on volume is observed for some kernels</a:t>
            </a:r>
          </a:p>
          <a:p>
            <a:r>
              <a:rPr lang="en-US" sz="2000" dirty="0"/>
              <a:t>There is observed cross dependency between the ETH Buy and BTC sell, and BTC buy and ETH sell.</a:t>
            </a:r>
            <a:endParaRPr lang="en-IN" sz="1600" dirty="0"/>
          </a:p>
          <a:p>
            <a:endParaRPr lang="en-IN" sz="1600" dirty="0">
              <a:solidFill>
                <a:schemeClr val="tx2"/>
              </a:solidFill>
            </a:endParaRPr>
          </a:p>
          <a:p>
            <a:endParaRPr lang="en-US" sz="1600" dirty="0">
              <a:solidFill>
                <a:schemeClr val="tx2"/>
              </a:solidFill>
            </a:endParaRPr>
          </a:p>
        </p:txBody>
      </p:sp>
      <p:sp>
        <p:nvSpPr>
          <p:cNvPr id="9" name="Content Placeholder 24">
            <a:extLst>
              <a:ext uri="{FF2B5EF4-FFF2-40B4-BE49-F238E27FC236}">
                <a16:creationId xmlns:a16="http://schemas.microsoft.com/office/drawing/2014/main" id="{E01972C9-40C5-3072-6DCD-6BC716C5CC53}"/>
              </a:ext>
            </a:extLst>
          </p:cNvPr>
          <p:cNvSpPr txBox="1">
            <a:spLocks/>
          </p:cNvSpPr>
          <p:nvPr/>
        </p:nvSpPr>
        <p:spPr>
          <a:xfrm>
            <a:off x="6821413" y="5874459"/>
            <a:ext cx="6781761" cy="169403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dirty="0">
                <a:solidFill>
                  <a:prstClr val="black"/>
                </a:solidFill>
                <a:latin typeface="Calibri" panose="020F0502020204030204"/>
              </a:rPr>
              <a:t>Fig: Kernel</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plot of BTC-USD and ETH-USD market order </a:t>
            </a:r>
            <a:r>
              <a:rPr kumimoji="0" lang="en-US" sz="1200" b="0" i="0" u="none" strike="noStrike" kern="1200" cap="none" spc="0" normalizeH="0" noProof="0" dirty="0">
                <a:ln>
                  <a:noFill/>
                </a:ln>
                <a:solidFill>
                  <a:prstClr val="black"/>
                </a:solidFill>
                <a:effectLst/>
                <a:uLnTx/>
                <a:uFillTx/>
                <a:latin typeface="Calibri" panose="020F0502020204030204"/>
                <a:ea typeface="+mn-ea"/>
                <a:cs typeface="+mn-cs"/>
              </a:rPr>
              <a:t>data.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86AA42DC-6D9C-807C-9C03-84CF67D4A8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425" y="136526"/>
            <a:ext cx="6496669" cy="61489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539" y="0"/>
            <a:ext cx="6001394" cy="5016002"/>
          </a:xfrm>
          <a:prstGeom prst="rect">
            <a:avLst/>
          </a:prstGeom>
        </p:spPr>
      </p:pic>
    </p:spTree>
    <p:extLst>
      <p:ext uri="{BB962C8B-B14F-4D97-AF65-F5344CB8AC3E}">
        <p14:creationId xmlns:p14="http://schemas.microsoft.com/office/powerpoint/2010/main" val="422202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EF122B-974D-3122-D765-9B76ACF00158}"/>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Conclusion</a:t>
            </a:r>
          </a:p>
        </p:txBody>
      </p:sp>
      <p:sp>
        <p:nvSpPr>
          <p:cNvPr id="3" name="Content Placeholder 2">
            <a:extLst>
              <a:ext uri="{FF2B5EF4-FFF2-40B4-BE49-F238E27FC236}">
                <a16:creationId xmlns:a16="http://schemas.microsoft.com/office/drawing/2014/main" id="{B0B9EAA4-E681-0F52-BB63-1A8019C78476}"/>
              </a:ext>
            </a:extLst>
          </p:cNvPr>
          <p:cNvSpPr>
            <a:spLocks noGrp="1"/>
          </p:cNvSpPr>
          <p:nvPr>
            <p:ph idx="1"/>
          </p:nvPr>
        </p:nvSpPr>
        <p:spPr>
          <a:xfrm>
            <a:off x="258170" y="1741605"/>
            <a:ext cx="5663040" cy="4797307"/>
          </a:xfrm>
        </p:spPr>
        <p:txBody>
          <a:bodyPr anchor="ctr">
            <a:normAutofit lnSpcReduction="10000"/>
          </a:bodyPr>
          <a:lstStyle/>
          <a:p>
            <a:r>
              <a:rPr lang="en-IN" sz="2000" dirty="0"/>
              <a:t>The proposed model employs a two-layer feed-forward neural  network to approximate the Hawkes kernel, treating the kernel as a joint function of event times and their associated marks.</a:t>
            </a:r>
          </a:p>
          <a:p>
            <a:r>
              <a:rPr lang="en-IN" sz="2000" dirty="0"/>
              <a:t>The NNNH with marks possesses the capability to model linear Hawkes models, we limit its use to scenarios suspected  of negative dependencies. </a:t>
            </a:r>
          </a:p>
          <a:p>
            <a:r>
              <a:rPr lang="en-IN" sz="2000" dirty="0"/>
              <a:t> In the cryptocurrency setting, estimation with marks reveals the relationship of the market order arrival intensity with the volume of the trade apart in addition to the history of trade arrivals. This is evident from the QQ plot.</a:t>
            </a:r>
          </a:p>
          <a:p>
            <a:r>
              <a:rPr lang="en-IN" sz="2000" dirty="0"/>
              <a:t>Including spatial elements is a future area of focus in the model has the potential to enhance our understanding and prediction capabilities in earthquake modelling and related fields.</a:t>
            </a:r>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50EFE-9147-4D53-9A51-B21A863FD10F}"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graph of different types of stocks&#10;&#10;Description automatically generated with medium confidence">
            <a:extLst>
              <a:ext uri="{FF2B5EF4-FFF2-40B4-BE49-F238E27FC236}">
                <a16:creationId xmlns:a16="http://schemas.microsoft.com/office/drawing/2014/main" id="{9DAA3B49-D431-C8E7-E0E2-0C423B993A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1210" y="1902023"/>
            <a:ext cx="5865475" cy="3230889"/>
          </a:xfrm>
          <a:prstGeom prst="rect">
            <a:avLst/>
          </a:prstGeom>
        </p:spPr>
      </p:pic>
      <p:sp>
        <p:nvSpPr>
          <p:cNvPr id="5" name="Content Placeholder 24">
            <a:extLst>
              <a:ext uri="{FF2B5EF4-FFF2-40B4-BE49-F238E27FC236}">
                <a16:creationId xmlns:a16="http://schemas.microsoft.com/office/drawing/2014/main" id="{89CE5E05-4C8D-4FDA-8D04-F32E7A4066FE}"/>
              </a:ext>
            </a:extLst>
          </p:cNvPr>
          <p:cNvSpPr txBox="1">
            <a:spLocks/>
          </p:cNvSpPr>
          <p:nvPr/>
        </p:nvSpPr>
        <p:spPr>
          <a:xfrm>
            <a:off x="7285045" y="4953965"/>
            <a:ext cx="6781761" cy="8796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Fig: QQ plot</a:t>
            </a:r>
            <a:r>
              <a:rPr lang="en-US" sz="1200" baseline="0" dirty="0">
                <a:solidFill>
                  <a:prstClr val="black"/>
                </a:solidFill>
                <a:latin typeface="Calibri" panose="020F0502020204030204"/>
              </a:rPr>
              <a:t> comparing </a:t>
            </a:r>
            <a:r>
              <a:rPr lang="en-US" sz="1200" dirty="0">
                <a:solidFill>
                  <a:prstClr val="black"/>
                </a:solidFill>
                <a:latin typeface="Calibri" panose="020F0502020204030204"/>
              </a:rPr>
              <a:t>SNH with marks and vanilla SNH</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ooter Placeholder 4">
            <a:extLst>
              <a:ext uri="{FF2B5EF4-FFF2-40B4-BE49-F238E27FC236}">
                <a16:creationId xmlns:a16="http://schemas.microsoft.com/office/drawing/2014/main" id="{E01519D2-45CF-1B4A-DFC8-50CEC9DFC898}"/>
              </a:ext>
            </a:extLst>
          </p:cNvPr>
          <p:cNvSpPr>
            <a:spLocks noGrp="1"/>
          </p:cNvSpPr>
          <p:nvPr>
            <p:ph type="ftr" sz="quarter" idx="11"/>
          </p:nvPr>
        </p:nvSpPr>
        <p:spPr>
          <a:xfrm>
            <a:off x="0" y="6409779"/>
            <a:ext cx="4114800" cy="365125"/>
          </a:xfrm>
        </p:spPr>
        <p:txBody>
          <a:bodyPr/>
          <a:lstStyle/>
          <a:p>
            <a:r>
              <a:rPr lang="en-IN" dirty="0"/>
              <a:t>The more details on this part can be found on </a:t>
            </a:r>
            <a:r>
              <a:rPr lang="en-IN" dirty="0">
                <a:hlinkClick r:id="rId3"/>
              </a:rPr>
              <a:t>https://arxiv.org/abs/2402.04740</a:t>
            </a:r>
            <a:endParaRPr lang="en-GB" dirty="0"/>
          </a:p>
          <a:p>
            <a:endParaRPr lang="en-IN" dirty="0"/>
          </a:p>
        </p:txBody>
      </p:sp>
    </p:spTree>
    <p:extLst>
      <p:ext uri="{BB962C8B-B14F-4D97-AF65-F5344CB8AC3E}">
        <p14:creationId xmlns:p14="http://schemas.microsoft.com/office/powerpoint/2010/main" val="146596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5912F8-F6F2-2AA3-97C6-A475CD2E959D}"/>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ea typeface="Calibri Light"/>
                <a:cs typeface="Calibri Light"/>
              </a:rPr>
              <a:t>Reference</a:t>
            </a:r>
            <a:endParaRPr lang="en-US" sz="4000" dirty="0">
              <a:solidFill>
                <a:srgbClr val="FFFFFF"/>
              </a:solidFill>
            </a:endParaRPr>
          </a:p>
        </p:txBody>
      </p:sp>
      <p:sp>
        <p:nvSpPr>
          <p:cNvPr id="3" name="Content Placeholder 2">
            <a:extLst>
              <a:ext uri="{FF2B5EF4-FFF2-40B4-BE49-F238E27FC236}">
                <a16:creationId xmlns:a16="http://schemas.microsoft.com/office/drawing/2014/main" id="{A7E61A49-85C9-91F5-0A2B-22F390055F02}"/>
              </a:ext>
            </a:extLst>
          </p:cNvPr>
          <p:cNvSpPr>
            <a:spLocks noGrp="1"/>
          </p:cNvSpPr>
          <p:nvPr>
            <p:ph idx="1"/>
          </p:nvPr>
        </p:nvSpPr>
        <p:spPr>
          <a:xfrm>
            <a:off x="1233982" y="3130996"/>
            <a:ext cx="9724031" cy="4539803"/>
          </a:xfrm>
        </p:spPr>
        <p:txBody>
          <a:bodyPr anchor="ctr">
            <a:normAutofit fontScale="85000" lnSpcReduction="10000"/>
          </a:bodyPr>
          <a:lstStyle/>
          <a:p>
            <a:pPr marL="457200" indent="-457200">
              <a:buFont typeface="+mj-lt"/>
              <a:buAutoNum type="arabicPeriod"/>
            </a:pPr>
            <a:r>
              <a:rPr lang="en-IN" sz="1700" dirty="0"/>
              <a:t>Hawkes, Alan G. "Spectra of some self-exciting and mutually exciting point processes." </a:t>
            </a:r>
            <a:r>
              <a:rPr lang="en-IN" sz="1700" i="1" dirty="0" err="1"/>
              <a:t>Biometrika</a:t>
            </a:r>
            <a:r>
              <a:rPr lang="en-IN" sz="1700" dirty="0"/>
              <a:t> 58.1 (1971): 83-90.</a:t>
            </a:r>
          </a:p>
          <a:p>
            <a:pPr marL="457200" indent="-457200">
              <a:buFont typeface="+mj-lt"/>
              <a:buAutoNum type="arabicPeriod"/>
            </a:pPr>
            <a:r>
              <a:rPr lang="en-IN" sz="1700" dirty="0" err="1">
                <a:effectLst/>
              </a:rPr>
              <a:t>Yosihiko</a:t>
            </a:r>
            <a:r>
              <a:rPr lang="en-IN" sz="1700" dirty="0">
                <a:effectLst/>
              </a:rPr>
              <a:t> Ogata. Seismicity analysis through point-process </a:t>
            </a:r>
            <a:r>
              <a:rPr lang="en-IN" sz="1700" dirty="0" err="1">
                <a:effectLst/>
              </a:rPr>
              <a:t>modeling</a:t>
            </a:r>
            <a:r>
              <a:rPr lang="en-IN" sz="1700" dirty="0">
                <a:effectLst/>
              </a:rPr>
              <a:t>: A review. In </a:t>
            </a:r>
            <a:r>
              <a:rPr lang="en-IN" sz="1700" i="1" dirty="0">
                <a:effectLst/>
              </a:rPr>
              <a:t>Seismicity patterns, their statistical significance and physical meaning</a:t>
            </a:r>
            <a:r>
              <a:rPr lang="en-IN" sz="1700" dirty="0">
                <a:effectLst/>
              </a:rPr>
              <a:t>, pages 471–507. Springer, 1999. </a:t>
            </a:r>
          </a:p>
          <a:p>
            <a:pPr marL="457200" indent="-457200">
              <a:buFont typeface="+mj-lt"/>
              <a:buAutoNum type="arabicPeriod"/>
            </a:pPr>
            <a:r>
              <a:rPr lang="en-IN" sz="1700" dirty="0">
                <a:effectLst/>
              </a:rPr>
              <a:t>Marcello </a:t>
            </a:r>
            <a:r>
              <a:rPr lang="en-IN" sz="1700" dirty="0" err="1">
                <a:effectLst/>
              </a:rPr>
              <a:t>Rambaldi</a:t>
            </a:r>
            <a:r>
              <a:rPr lang="en-IN" sz="1700" dirty="0">
                <a:effectLst/>
              </a:rPr>
              <a:t>, Emmanuel </a:t>
            </a:r>
            <a:r>
              <a:rPr lang="en-IN" sz="1700" dirty="0" err="1">
                <a:effectLst/>
              </a:rPr>
              <a:t>Bacry</a:t>
            </a:r>
            <a:r>
              <a:rPr lang="en-IN" sz="1700" dirty="0">
                <a:effectLst/>
              </a:rPr>
              <a:t>, and Fabrizio Lillo. The role of volume in order book dynamics: a multivariate Hawkes process analysis. </a:t>
            </a:r>
            <a:r>
              <a:rPr lang="en-IN" sz="1700" i="1" dirty="0">
                <a:effectLst/>
              </a:rPr>
              <a:t>Quantitative Finance</a:t>
            </a:r>
            <a:r>
              <a:rPr lang="en-IN" sz="1700" dirty="0">
                <a:effectLst/>
              </a:rPr>
              <a:t>, 17(7):999–1020, 2017. </a:t>
            </a:r>
            <a:endParaRPr lang="en-IN" sz="1700" dirty="0"/>
          </a:p>
          <a:p>
            <a:pPr marL="457200" indent="-457200">
              <a:buFont typeface="+mj-lt"/>
              <a:buAutoNum type="arabicPeriod"/>
            </a:pPr>
            <a:r>
              <a:rPr lang="en-IN" sz="1700" dirty="0">
                <a:effectLst/>
              </a:rPr>
              <a:t>Erik Lewis and George Mohler. A nonparametric EM algorithm for multiscale Hawkes processes. </a:t>
            </a:r>
            <a:r>
              <a:rPr lang="en-IN" sz="1700" i="1" dirty="0">
                <a:effectLst/>
              </a:rPr>
              <a:t>Journal of Nonparametric Statistics</a:t>
            </a:r>
            <a:r>
              <a:rPr lang="en-IN" sz="1700" dirty="0">
                <a:effectLst/>
              </a:rPr>
              <a:t>, 1(1):1–20, 2011. </a:t>
            </a:r>
            <a:endParaRPr lang="en-IN" sz="1700" dirty="0"/>
          </a:p>
          <a:p>
            <a:pPr marL="457200" indent="-457200">
              <a:buFont typeface="+mj-lt"/>
              <a:buAutoNum type="arabicPeriod"/>
            </a:pPr>
            <a:r>
              <a:rPr lang="en-IN" sz="1700" dirty="0" err="1">
                <a:effectLst/>
              </a:rPr>
              <a:t>Sobin</a:t>
            </a:r>
            <a:r>
              <a:rPr lang="en-IN" sz="1700" dirty="0">
                <a:effectLst/>
              </a:rPr>
              <a:t> Joseph, </a:t>
            </a:r>
            <a:r>
              <a:rPr lang="en-IN" sz="1700" dirty="0" err="1">
                <a:effectLst/>
              </a:rPr>
              <a:t>Lekhapriya</a:t>
            </a:r>
            <a:r>
              <a:rPr lang="en-IN" sz="1700" dirty="0">
                <a:effectLst/>
              </a:rPr>
              <a:t> Dheeraj Kashyap, and Shashi Jain. Shallow neural Hawkes: Non-parametric kernel estimation for Hawkes processes. </a:t>
            </a:r>
            <a:r>
              <a:rPr lang="en-IN" sz="1700" i="1" dirty="0">
                <a:effectLst/>
              </a:rPr>
              <a:t>Journal of Computational Science</a:t>
            </a:r>
            <a:r>
              <a:rPr lang="en-IN" sz="1700" dirty="0">
                <a:effectLst/>
              </a:rPr>
              <a:t>, page 101754, 2022. </a:t>
            </a:r>
          </a:p>
          <a:p>
            <a:pPr marL="457200" indent="-457200">
              <a:buFont typeface="+mj-lt"/>
              <a:buAutoNum type="arabicPeriod"/>
            </a:pPr>
            <a:r>
              <a:rPr lang="en-IN" sz="1700" dirty="0" err="1">
                <a:effectLst/>
              </a:rPr>
              <a:t>Valérie</a:t>
            </a:r>
            <a:r>
              <a:rPr lang="en-IN" sz="1700" dirty="0">
                <a:effectLst/>
              </a:rPr>
              <a:t> Chavez-</a:t>
            </a:r>
            <a:r>
              <a:rPr lang="en-IN" sz="1700" dirty="0" err="1">
                <a:effectLst/>
              </a:rPr>
              <a:t>Demoulin</a:t>
            </a:r>
            <a:r>
              <a:rPr lang="en-IN" sz="1700" dirty="0">
                <a:effectLst/>
              </a:rPr>
              <a:t> and JA McGill. High-frequency financial data </a:t>
            </a:r>
            <a:r>
              <a:rPr lang="en-IN" sz="1700" dirty="0" err="1">
                <a:effectLst/>
              </a:rPr>
              <a:t>modeling</a:t>
            </a:r>
            <a:r>
              <a:rPr lang="en-IN" sz="1700" dirty="0">
                <a:effectLst/>
              </a:rPr>
              <a:t> using </a:t>
            </a:r>
            <a:r>
              <a:rPr lang="en-IN" sz="1700" dirty="0" err="1">
                <a:effectLst/>
              </a:rPr>
              <a:t>hawkes</a:t>
            </a:r>
            <a:r>
              <a:rPr lang="en-IN" sz="1700" dirty="0">
                <a:effectLst/>
              </a:rPr>
              <a:t> processes. </a:t>
            </a:r>
            <a:r>
              <a:rPr lang="en-IN" sz="1700" i="1" dirty="0">
                <a:effectLst/>
              </a:rPr>
              <a:t>Journal of Banking &amp; Finance</a:t>
            </a:r>
            <a:r>
              <a:rPr lang="en-IN" sz="1700" dirty="0">
                <a:effectLst/>
              </a:rPr>
              <a:t>, 36(12):3415–3426, 2012. </a:t>
            </a:r>
          </a:p>
          <a:p>
            <a:pPr marL="457200" indent="-457200">
              <a:buFont typeface="+mj-lt"/>
              <a:buAutoNum type="arabicPeriod"/>
            </a:pPr>
            <a:r>
              <a:rPr lang="en-IN" sz="1700" dirty="0" err="1">
                <a:effectLst/>
              </a:rPr>
              <a:t>Angelos</a:t>
            </a:r>
            <a:r>
              <a:rPr lang="en-IN" sz="1700" dirty="0">
                <a:effectLst/>
              </a:rPr>
              <a:t> </a:t>
            </a:r>
            <a:r>
              <a:rPr lang="en-IN" sz="1700" dirty="0" err="1">
                <a:effectLst/>
              </a:rPr>
              <a:t>Dassios</a:t>
            </a:r>
            <a:r>
              <a:rPr lang="en-IN" sz="1700" dirty="0">
                <a:effectLst/>
              </a:rPr>
              <a:t>, </a:t>
            </a:r>
            <a:r>
              <a:rPr lang="en-IN" sz="1700" dirty="0" err="1">
                <a:effectLst/>
              </a:rPr>
              <a:t>Hongbiao</a:t>
            </a:r>
            <a:r>
              <a:rPr lang="en-IN" sz="1700" dirty="0">
                <a:effectLst/>
              </a:rPr>
              <a:t> Zhao, et al. Exact simulation of </a:t>
            </a:r>
            <a:r>
              <a:rPr lang="en-IN" sz="1700" dirty="0" err="1">
                <a:effectLst/>
              </a:rPr>
              <a:t>hawkes</a:t>
            </a:r>
            <a:r>
              <a:rPr lang="en-IN" sz="1700" dirty="0">
                <a:effectLst/>
              </a:rPr>
              <a:t> process with exponentially decaying intensity. </a:t>
            </a:r>
            <a:r>
              <a:rPr lang="en-IN" sz="1700" i="1" dirty="0">
                <a:effectLst/>
              </a:rPr>
              <a:t>Electronic Communications in Probability</a:t>
            </a:r>
            <a:r>
              <a:rPr lang="en-IN" sz="1700" dirty="0">
                <a:effectLst/>
              </a:rPr>
              <a:t>, 18, 2013. </a:t>
            </a:r>
            <a:endParaRPr lang="en-IN" sz="1700" dirty="0"/>
          </a:p>
          <a:p>
            <a:pPr marL="457200" indent="-457200">
              <a:buFont typeface="+mj-lt"/>
              <a:buAutoNum type="arabicPeriod"/>
            </a:pPr>
            <a:r>
              <a:rPr lang="en-IN" sz="1700" dirty="0">
                <a:effectLst/>
              </a:rPr>
              <a:t>Daryl J Daley and David Vere-Jones. </a:t>
            </a:r>
            <a:r>
              <a:rPr lang="en-IN" sz="1700" i="1" dirty="0">
                <a:effectLst/>
              </a:rPr>
              <a:t>An introduction to the theory of point processes: volume I: general theory and structure</a:t>
            </a:r>
            <a:r>
              <a:rPr lang="en-IN" sz="1700" dirty="0">
                <a:effectLst/>
              </a:rPr>
              <a:t>. Springer Science &amp; Business Media, 2007. </a:t>
            </a:r>
          </a:p>
          <a:p>
            <a:pPr marL="457200" indent="-457200">
              <a:buFont typeface="+mj-lt"/>
              <a:buAutoNum type="arabicPeriod"/>
            </a:pPr>
            <a:r>
              <a:rPr lang="en-IN" sz="1700" dirty="0">
                <a:effectLst/>
              </a:rPr>
              <a:t>Alexis </a:t>
            </a:r>
            <a:r>
              <a:rPr lang="en-IN" sz="1700" dirty="0" err="1">
                <a:effectLst/>
              </a:rPr>
              <a:t>Fauth</a:t>
            </a:r>
            <a:r>
              <a:rPr lang="en-IN" sz="1700" dirty="0">
                <a:effectLst/>
              </a:rPr>
              <a:t> and </a:t>
            </a:r>
            <a:r>
              <a:rPr lang="en-IN" sz="1700" dirty="0" err="1">
                <a:effectLst/>
              </a:rPr>
              <a:t>Ciprian</a:t>
            </a:r>
            <a:r>
              <a:rPr lang="en-IN" sz="1700" dirty="0">
                <a:effectLst/>
              </a:rPr>
              <a:t> A Tudor. </a:t>
            </a:r>
            <a:r>
              <a:rPr lang="en-IN" sz="1700" dirty="0" err="1">
                <a:effectLst/>
              </a:rPr>
              <a:t>Modeling</a:t>
            </a:r>
            <a:r>
              <a:rPr lang="en-IN" sz="1700" dirty="0">
                <a:effectLst/>
              </a:rPr>
              <a:t> first line of an order book with multivariate marked point processes. </a:t>
            </a:r>
            <a:r>
              <a:rPr lang="en-IN" sz="1700" i="1" dirty="0" err="1">
                <a:effectLst/>
              </a:rPr>
              <a:t>arXiv</a:t>
            </a:r>
            <a:r>
              <a:rPr lang="en-IN" sz="1700" i="1" dirty="0">
                <a:effectLst/>
              </a:rPr>
              <a:t> preprint arXiv:1211.4157</a:t>
            </a:r>
            <a:r>
              <a:rPr lang="en-IN" sz="1700" dirty="0">
                <a:effectLst/>
              </a:rPr>
              <a:t>, 2012. </a:t>
            </a:r>
            <a:endParaRPr lang="en-IN" sz="1700" dirty="0"/>
          </a:p>
          <a:p>
            <a:pPr marL="457200" indent="-457200">
              <a:buFont typeface="+mj-lt"/>
              <a:buAutoNum type="arabicPeriod"/>
            </a:pPr>
            <a:r>
              <a:rPr lang="en-IN" sz="1700" dirty="0" err="1">
                <a:effectLst/>
              </a:rPr>
              <a:t>Timothée</a:t>
            </a:r>
            <a:r>
              <a:rPr lang="en-IN" sz="1700" dirty="0">
                <a:effectLst/>
              </a:rPr>
              <a:t> Fabre and Ioane Muni </a:t>
            </a:r>
            <a:r>
              <a:rPr lang="en-IN" sz="1700" dirty="0" err="1">
                <a:effectLst/>
              </a:rPr>
              <a:t>Toke</a:t>
            </a:r>
            <a:r>
              <a:rPr lang="en-IN" sz="1700" dirty="0">
                <a:effectLst/>
              </a:rPr>
              <a:t>. Neural </a:t>
            </a:r>
            <a:r>
              <a:rPr lang="en-IN" sz="1700" dirty="0" err="1">
                <a:effectLst/>
              </a:rPr>
              <a:t>hawkes</a:t>
            </a:r>
            <a:r>
              <a:rPr lang="en-IN" sz="1700" dirty="0">
                <a:effectLst/>
              </a:rPr>
              <a:t>: Non-parametric estimation in high dimension and causality analysis in cryptocurrency markets. </a:t>
            </a:r>
            <a:r>
              <a:rPr lang="en-IN" sz="1700" i="1" dirty="0" err="1">
                <a:effectLst/>
              </a:rPr>
              <a:t>arXiv</a:t>
            </a:r>
            <a:r>
              <a:rPr lang="en-IN" sz="1700" i="1" dirty="0">
                <a:effectLst/>
              </a:rPr>
              <a:t> preprint arXiv:2401.09361</a:t>
            </a:r>
            <a:r>
              <a:rPr lang="en-IN" sz="1700" dirty="0">
                <a:effectLst/>
              </a:rPr>
              <a:t>, 2024. </a:t>
            </a:r>
            <a:endParaRPr lang="en-IN" sz="1700" dirty="0"/>
          </a:p>
          <a:p>
            <a:pPr marL="457200" indent="-457200">
              <a:buFont typeface="+mj-lt"/>
              <a:buAutoNum type="arabicPeriod"/>
            </a:pPr>
            <a:endParaRPr lang="en-IN" sz="1100" dirty="0"/>
          </a:p>
          <a:p>
            <a:pPr marL="457200" indent="-457200">
              <a:buFont typeface="+mj-lt"/>
              <a:buAutoNum type="arabicPeriod"/>
            </a:pPr>
            <a:endParaRPr lang="en-IN" sz="1600" dirty="0"/>
          </a:p>
          <a:p>
            <a:pPr marL="457200" indent="-457200">
              <a:buFont typeface="+mj-lt"/>
              <a:buAutoNum type="arabicPeriod"/>
            </a:pPr>
            <a:endParaRPr lang="en-IN" sz="1200" dirty="0"/>
          </a:p>
          <a:p>
            <a:pPr marL="457200" indent="-457200">
              <a:buFont typeface="+mj-lt"/>
              <a:buAutoNum type="arabicPeriod"/>
            </a:pPr>
            <a:endParaRPr lang="en-IN" sz="1800" dirty="0">
              <a:effectLst/>
              <a:latin typeface="NimbusRomNo9L"/>
            </a:endParaRPr>
          </a:p>
          <a:p>
            <a:pPr marL="457200" indent="-457200">
              <a:buFont typeface="+mj-lt"/>
              <a:buAutoNum type="arabicPeriod"/>
            </a:pPr>
            <a:endParaRPr lang="en-IN" sz="1800" dirty="0">
              <a:latin typeface="NimbusRomNo9L"/>
            </a:endParaRPr>
          </a:p>
          <a:p>
            <a:pPr marL="457200" indent="-457200">
              <a:buFont typeface="+mj-lt"/>
              <a:buAutoNum type="arabicPeriod"/>
            </a:pPr>
            <a:endParaRPr lang="en-IN" sz="1400" dirty="0"/>
          </a:p>
          <a:p>
            <a:pPr marL="457200" indent="-457200">
              <a:buFont typeface="+mj-lt"/>
              <a:buAutoNum type="arabicPeriod"/>
            </a:pPr>
            <a:endParaRPr lang="en-IN" sz="2000" dirty="0"/>
          </a:p>
          <a:p>
            <a:pPr marL="457200" indent="-457200">
              <a:buFont typeface="+mj-lt"/>
              <a:buAutoNum type="arabicPeriod"/>
            </a:pPr>
            <a:endParaRPr lang="en-IN"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65575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FCA6A27-5552-9FD7-B1C6-9E9EC418069A}"/>
              </a:ext>
            </a:extLst>
          </p:cNvPr>
          <p:cNvSpPr>
            <a:spLocks noGrp="1"/>
          </p:cNvSpPr>
          <p:nvPr>
            <p:ph type="sldNum" sz="quarter" idx="12"/>
          </p:nvPr>
        </p:nvSpPr>
        <p:spPr>
          <a:xfrm>
            <a:off x="11704320" y="6455664"/>
            <a:ext cx="448056" cy="365125"/>
          </a:xfrm>
        </p:spPr>
        <p:txBody>
          <a:bodyPr>
            <a:normAutofit/>
          </a:bodyPr>
          <a:lstStyle/>
          <a:p>
            <a:pPr>
              <a:spcAft>
                <a:spcPts val="600"/>
              </a:spcAft>
            </a:pPr>
            <a:fld id="{72B50EFE-9147-4D53-9A51-B21A863FD10F}" type="slidenum">
              <a:rPr lang="en-IN" sz="1100">
                <a:solidFill>
                  <a:schemeClr val="tx1">
                    <a:lumMod val="50000"/>
                    <a:lumOff val="50000"/>
                  </a:schemeClr>
                </a:solidFill>
              </a:rPr>
              <a:pPr>
                <a:spcAft>
                  <a:spcPts val="600"/>
                </a:spcAft>
              </a:pPr>
              <a:t>15</a:t>
            </a:fld>
            <a:endParaRPr lang="en-IN"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3A032BEA-E97D-B60E-2700-8EC8A878DD67}"/>
              </a:ext>
            </a:extLst>
          </p:cNvPr>
          <p:cNvGraphicFramePr>
            <a:graphicFrameLocks noGrp="1"/>
          </p:cNvGraphicFramePr>
          <p:nvPr>
            <p:ph idx="1"/>
            <p:extLst>
              <p:ext uri="{D42A27DB-BD31-4B8C-83A1-F6EECF244321}">
                <p14:modId xmlns:p14="http://schemas.microsoft.com/office/powerpoint/2010/main" val="171437048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374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B8D89-EC12-469D-B45F-B33EB1B08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6D447-97AA-29BA-E0D6-8E593021F956}"/>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Synthetic Data for 1 D marked Hawkes</a:t>
            </a:r>
          </a:p>
        </p:txBody>
      </p:sp>
      <p:sp>
        <p:nvSpPr>
          <p:cNvPr id="4" name="Slide Number Placeholder 3">
            <a:extLst>
              <a:ext uri="{FF2B5EF4-FFF2-40B4-BE49-F238E27FC236}">
                <a16:creationId xmlns:a16="http://schemas.microsoft.com/office/drawing/2014/main" id="{5E0887D6-34E0-5DD6-1F3A-9790E4793DD0}"/>
              </a:ext>
            </a:extLst>
          </p:cNvPr>
          <p:cNvSpPr>
            <a:spLocks noGrp="1"/>
          </p:cNvSpPr>
          <p:nvPr>
            <p:ph type="sldNum" sz="quarter" idx="12"/>
          </p:nvPr>
        </p:nvSpPr>
        <p:spPr/>
        <p:txBody>
          <a:bodyPr/>
          <a:lstStyle/>
          <a:p>
            <a:fld id="{72B50EFE-9147-4D53-9A51-B21A863FD10F}" type="slidenum">
              <a:rPr lang="en-IN" smtClean="0"/>
              <a:t>16</a:t>
            </a:fld>
            <a:endParaRPr lang="en-I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F3E526-82F7-DA0E-83D5-905E85E6875F}"/>
                  </a:ext>
                </a:extLst>
              </p:cNvPr>
              <p:cNvSpPr txBox="1"/>
              <p:nvPr/>
            </p:nvSpPr>
            <p:spPr>
              <a:xfrm>
                <a:off x="7412271" y="2282905"/>
                <a:ext cx="4421154" cy="668645"/>
              </a:xfrm>
              <a:prstGeom prst="rect">
                <a:avLst/>
              </a:prstGeom>
              <a:noFill/>
            </p:spPr>
            <p:txBody>
              <a:bodyPr wrap="square" rtlCol="0">
                <a:spAutoFit/>
              </a:bodyPr>
              <a:lstStyle/>
              <a:p>
                <a:r>
                  <a:rPr lang="en-US" dirty="0"/>
                  <a:t>Combined kernel function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𝜙</m:t>
                        </m:r>
                      </m:e>
                      <m:sub>
                        <m:r>
                          <a:rPr lang="en-US" i="1" dirty="0">
                            <a:latin typeface="Cambria Math" panose="02040503050406030204" pitchFamily="18" charset="0"/>
                          </a:rPr>
                          <m:t>𝑑𝑗</m:t>
                        </m:r>
                      </m:sub>
                    </m:sSub>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𝑚</m:t>
                        </m:r>
                      </m:e>
                    </m:d>
                    <m:r>
                      <a:rPr lang="en-US" b="0" i="0" dirty="0" smtClean="0">
                        <a:latin typeface="Cambria Math" panose="02040503050406030204" pitchFamily="18" charset="0"/>
                      </a:rPr>
                      <m:t>, </m:t>
                    </m:r>
                  </m:oMath>
                </a14:m>
                <a:r>
                  <a:rPr lang="en-US" dirty="0"/>
                  <a:t> estimated using SNH with marks.</a:t>
                </a:r>
              </a:p>
            </p:txBody>
          </p:sp>
        </mc:Choice>
        <mc:Fallback xmlns="">
          <p:sp>
            <p:nvSpPr>
              <p:cNvPr id="3" name="TextBox 2">
                <a:extLst>
                  <a:ext uri="{FF2B5EF4-FFF2-40B4-BE49-F238E27FC236}">
                    <a16:creationId xmlns:a16="http://schemas.microsoft.com/office/drawing/2014/main" id="{C0F3E526-82F7-DA0E-83D5-905E85E6875F}"/>
                  </a:ext>
                </a:extLst>
              </p:cNvPr>
              <p:cNvSpPr txBox="1">
                <a:spLocks noRot="1" noChangeAspect="1" noMove="1" noResize="1" noEditPoints="1" noAdjustHandles="1" noChangeArrowheads="1" noChangeShapeType="1" noTextEdit="1"/>
              </p:cNvSpPr>
              <p:nvPr/>
            </p:nvSpPr>
            <p:spPr>
              <a:xfrm>
                <a:off x="7412271" y="2282905"/>
                <a:ext cx="4421154" cy="668645"/>
              </a:xfrm>
              <a:prstGeom prst="rect">
                <a:avLst/>
              </a:prstGeom>
              <a:blipFill>
                <a:blip r:embed="rId2"/>
                <a:stretch>
                  <a:fillRect l="-1146" t="-3704"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5EF27D-6DCC-257F-BDAE-4D90B46FDF96}"/>
                  </a:ext>
                </a:extLst>
              </p:cNvPr>
              <p:cNvSpPr txBox="1"/>
              <p:nvPr/>
            </p:nvSpPr>
            <p:spPr>
              <a:xfrm>
                <a:off x="7388879" y="4368106"/>
                <a:ext cx="4421154" cy="945643"/>
              </a:xfrm>
              <a:prstGeom prst="rect">
                <a:avLst/>
              </a:prstGeom>
              <a:noFill/>
            </p:spPr>
            <p:txBody>
              <a:bodyPr wrap="square" rtlCol="0">
                <a:spAutoFit/>
              </a:bodyPr>
              <a:lstStyle/>
              <a:p>
                <a:r>
                  <a:rPr lang="en-US" dirty="0"/>
                  <a:t>Negative  kernel with separate function for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𝜙</m:t>
                        </m:r>
                      </m:e>
                      <m:sub>
                        <m:r>
                          <a:rPr lang="en-US" i="1" dirty="0">
                            <a:latin typeface="Cambria Math" panose="02040503050406030204" pitchFamily="18" charset="0"/>
                          </a:rPr>
                          <m:t>𝑑𝑗</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𝑚</m:t>
                        </m:r>
                      </m:e>
                    </m:d>
                    <m:r>
                      <a:rPr lang="en-US" b="0" i="0" dirty="0" smtClean="0">
                        <a:latin typeface="Cambria Math" panose="02040503050406030204" pitchFamily="18" charset="0"/>
                      </a:rPr>
                      <m:t>, </m:t>
                    </m:r>
                  </m:oMath>
                </a14:m>
                <a:r>
                  <a:rPr lang="en-US" dirty="0"/>
                  <a:t> estimated using NNNH with marks.</a:t>
                </a:r>
              </a:p>
            </p:txBody>
          </p:sp>
        </mc:Choice>
        <mc:Fallback xmlns="">
          <p:sp>
            <p:nvSpPr>
              <p:cNvPr id="5" name="TextBox 4">
                <a:extLst>
                  <a:ext uri="{FF2B5EF4-FFF2-40B4-BE49-F238E27FC236}">
                    <a16:creationId xmlns:a16="http://schemas.microsoft.com/office/drawing/2014/main" id="{EE5EF27D-6DCC-257F-BDAE-4D90B46FDF96}"/>
                  </a:ext>
                </a:extLst>
              </p:cNvPr>
              <p:cNvSpPr txBox="1">
                <a:spLocks noRot="1" noChangeAspect="1" noMove="1" noResize="1" noEditPoints="1" noAdjustHandles="1" noChangeArrowheads="1" noChangeShapeType="1" noTextEdit="1"/>
              </p:cNvSpPr>
              <p:nvPr/>
            </p:nvSpPr>
            <p:spPr>
              <a:xfrm>
                <a:off x="7388879" y="4368106"/>
                <a:ext cx="4421154" cy="945643"/>
              </a:xfrm>
              <a:prstGeom prst="rect">
                <a:avLst/>
              </a:prstGeom>
              <a:blipFill>
                <a:blip r:embed="rId3"/>
                <a:stretch>
                  <a:fillRect l="-1146" t="-4000" b="-933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7088121-2D65-DB1C-6D05-26080D1CC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 y="4368231"/>
            <a:ext cx="3416671" cy="2489769"/>
          </a:xfrm>
          <a:prstGeom prst="rect">
            <a:avLst/>
          </a:prstGeom>
        </p:spPr>
      </p:pic>
      <p:pic>
        <p:nvPicPr>
          <p:cNvPr id="7" name="Picture 6">
            <a:extLst>
              <a:ext uri="{FF2B5EF4-FFF2-40B4-BE49-F238E27FC236}">
                <a16:creationId xmlns:a16="http://schemas.microsoft.com/office/drawing/2014/main" id="{D91437A1-960F-39E8-78FA-A92A168325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8079" y="4080510"/>
            <a:ext cx="2739604" cy="2777490"/>
          </a:xfrm>
          <a:prstGeom prst="rect">
            <a:avLst/>
          </a:prstGeom>
        </p:spPr>
      </p:pic>
      <p:pic>
        <p:nvPicPr>
          <p:cNvPr id="9" name="Picture 8">
            <a:extLst>
              <a:ext uri="{FF2B5EF4-FFF2-40B4-BE49-F238E27FC236}">
                <a16:creationId xmlns:a16="http://schemas.microsoft.com/office/drawing/2014/main" id="{7945315B-2FD5-A753-F694-E3BCCE2519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08079" y="1656232"/>
            <a:ext cx="2659111" cy="2717143"/>
          </a:xfrm>
          <a:prstGeom prst="rect">
            <a:avLst/>
          </a:prstGeom>
        </p:spPr>
      </p:pic>
      <p:pic>
        <p:nvPicPr>
          <p:cNvPr id="11" name="Picture 10">
            <a:extLst>
              <a:ext uri="{FF2B5EF4-FFF2-40B4-BE49-F238E27FC236}">
                <a16:creationId xmlns:a16="http://schemas.microsoft.com/office/drawing/2014/main" id="{7A685ABE-DECC-1118-2066-C930FB5E83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838" y="1597432"/>
            <a:ext cx="2772794" cy="2828250"/>
          </a:xfrm>
          <a:prstGeom prst="rect">
            <a:avLst/>
          </a:prstGeom>
        </p:spPr>
      </p:pic>
    </p:spTree>
    <p:extLst>
      <p:ext uri="{BB962C8B-B14F-4D97-AF65-F5344CB8AC3E}">
        <p14:creationId xmlns:p14="http://schemas.microsoft.com/office/powerpoint/2010/main" val="993449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2A9EC-248D-47C5-3C3F-174E9B9E1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A2328B-B809-C1D9-4F07-6DACCDAEBF22}"/>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Synthetic Data for 2 D marked Hawkes</a:t>
            </a:r>
          </a:p>
        </p:txBody>
      </p:sp>
      <p:sp>
        <p:nvSpPr>
          <p:cNvPr id="4" name="Slide Number Placeholder 3">
            <a:extLst>
              <a:ext uri="{FF2B5EF4-FFF2-40B4-BE49-F238E27FC236}">
                <a16:creationId xmlns:a16="http://schemas.microsoft.com/office/drawing/2014/main" id="{D1D95CB0-5F89-3042-D720-DA470D8856C3}"/>
              </a:ext>
            </a:extLst>
          </p:cNvPr>
          <p:cNvSpPr>
            <a:spLocks noGrp="1"/>
          </p:cNvSpPr>
          <p:nvPr>
            <p:ph type="sldNum" sz="quarter" idx="12"/>
          </p:nvPr>
        </p:nvSpPr>
        <p:spPr/>
        <p:txBody>
          <a:bodyPr/>
          <a:lstStyle/>
          <a:p>
            <a:fld id="{72B50EFE-9147-4D53-9A51-B21A863FD10F}" type="slidenum">
              <a:rPr lang="en-IN" smtClean="0"/>
              <a:t>17</a:t>
            </a:fld>
            <a:endParaRPr lang="en-IN"/>
          </a:p>
        </p:txBody>
      </p:sp>
      <p:pic>
        <p:nvPicPr>
          <p:cNvPr id="13" name="Picture 12">
            <a:extLst>
              <a:ext uri="{FF2B5EF4-FFF2-40B4-BE49-F238E27FC236}">
                <a16:creationId xmlns:a16="http://schemas.microsoft.com/office/drawing/2014/main" id="{5DBB94F9-1E8A-87B0-B838-FDF326F1D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673" y="1715452"/>
            <a:ext cx="4475677" cy="4475677"/>
          </a:xfrm>
          <a:prstGeom prst="rect">
            <a:avLst/>
          </a:prstGeom>
        </p:spPr>
      </p:pic>
      <p:pic>
        <p:nvPicPr>
          <p:cNvPr id="15" name="Picture 14">
            <a:extLst>
              <a:ext uri="{FF2B5EF4-FFF2-40B4-BE49-F238E27FC236}">
                <a16:creationId xmlns:a16="http://schemas.microsoft.com/office/drawing/2014/main" id="{F7E56DE1-C45E-D807-D67B-71000D2D9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63" y="1656233"/>
            <a:ext cx="4594860" cy="4594860"/>
          </a:xfrm>
          <a:prstGeom prst="rect">
            <a:avLst/>
          </a:prstGeom>
        </p:spPr>
      </p:pic>
      <p:sp>
        <p:nvSpPr>
          <p:cNvPr id="17" name="TextBox 16">
            <a:extLst>
              <a:ext uri="{FF2B5EF4-FFF2-40B4-BE49-F238E27FC236}">
                <a16:creationId xmlns:a16="http://schemas.microsoft.com/office/drawing/2014/main" id="{01807E82-175A-CE3C-1EA5-E172AD723813}"/>
              </a:ext>
            </a:extLst>
          </p:cNvPr>
          <p:cNvSpPr txBox="1"/>
          <p:nvPr/>
        </p:nvSpPr>
        <p:spPr>
          <a:xfrm>
            <a:off x="985334" y="6309149"/>
            <a:ext cx="10410376" cy="369332"/>
          </a:xfrm>
          <a:prstGeom prst="rect">
            <a:avLst/>
          </a:prstGeom>
          <a:noFill/>
        </p:spPr>
        <p:txBody>
          <a:bodyPr wrap="square" rtlCol="0">
            <a:spAutoFit/>
          </a:bodyPr>
          <a:lstStyle/>
          <a:p>
            <a:r>
              <a:rPr lang="en-US" dirty="0"/>
              <a:t>Here also we use a Distinct kernel function for time and marks</a:t>
            </a:r>
          </a:p>
        </p:txBody>
      </p:sp>
    </p:spTree>
    <p:extLst>
      <p:ext uri="{BB962C8B-B14F-4D97-AF65-F5344CB8AC3E}">
        <p14:creationId xmlns:p14="http://schemas.microsoft.com/office/powerpoint/2010/main" val="114968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5B9C0C-93C6-C154-15E7-A74B1171EC4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3FDBEF7-8CF8-759C-B459-092CE13A7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0B64E1-A7B1-0EAF-A813-EFDD3A4F7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6B69EE-05B0-8C1F-A9FD-D60942AED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2DAC13-5EC7-D982-E79C-0FBB8E8FB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B5B773-B80C-A285-BB7D-322DAF3FE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B06CF4-B40A-BF38-D68D-ABB69203ECE0}"/>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Contents</a:t>
            </a:r>
          </a:p>
        </p:txBody>
      </p:sp>
      <p:sp>
        <p:nvSpPr>
          <p:cNvPr id="4" name="Slide Number Placeholder 3">
            <a:extLst>
              <a:ext uri="{FF2B5EF4-FFF2-40B4-BE49-F238E27FC236}">
                <a16:creationId xmlns:a16="http://schemas.microsoft.com/office/drawing/2014/main" id="{D49A5A39-F453-27CF-7F32-1D8073EDA0DE}"/>
              </a:ext>
            </a:extLst>
          </p:cNvPr>
          <p:cNvSpPr>
            <a:spLocks noGrp="1"/>
          </p:cNvSpPr>
          <p:nvPr>
            <p:ph type="sldNum" sz="quarter" idx="12"/>
          </p:nvPr>
        </p:nvSpPr>
        <p:spPr/>
        <p:txBody>
          <a:bodyPr/>
          <a:lstStyle/>
          <a:p>
            <a:fld id="{72B50EFE-9147-4D53-9A51-B21A863FD10F}" type="slidenum">
              <a:rPr lang="en-IN" smtClean="0"/>
              <a:t>2</a:t>
            </a:fld>
            <a:endParaRPr lang="en-IN" dirty="0"/>
          </a:p>
        </p:txBody>
      </p:sp>
      <p:sp>
        <p:nvSpPr>
          <p:cNvPr id="18" name="Content Placeholder 17">
            <a:extLst>
              <a:ext uri="{FF2B5EF4-FFF2-40B4-BE49-F238E27FC236}">
                <a16:creationId xmlns:a16="http://schemas.microsoft.com/office/drawing/2014/main" id="{318E2C54-A9CE-7D5C-9EA3-B381271C6E87}"/>
              </a:ext>
            </a:extLst>
          </p:cNvPr>
          <p:cNvSpPr>
            <a:spLocks noGrp="1"/>
          </p:cNvSpPr>
          <p:nvPr>
            <p:ph idx="1"/>
          </p:nvPr>
        </p:nvSpPr>
        <p:spPr/>
        <p:txBody>
          <a:bodyPr>
            <a:normAutofit lnSpcReduction="10000"/>
          </a:bodyPr>
          <a:lstStyle/>
          <a:p>
            <a:pPr lvl="1"/>
            <a:endParaRPr lang="en-US" dirty="0"/>
          </a:p>
          <a:p>
            <a:pPr marL="457200" lvl="1" indent="0">
              <a:buNone/>
            </a:pPr>
            <a:endParaRPr lang="en-US" sz="3200" dirty="0">
              <a:solidFill>
                <a:schemeClr val="accent1">
                  <a:lumMod val="50000"/>
                </a:schemeClr>
              </a:solidFill>
            </a:endParaRPr>
          </a:p>
          <a:p>
            <a:pPr marL="457200" lvl="1" indent="0">
              <a:buNone/>
            </a:pPr>
            <a:r>
              <a:rPr lang="en-US" sz="3200" dirty="0">
                <a:solidFill>
                  <a:schemeClr val="accent1">
                    <a:lumMod val="50000"/>
                  </a:schemeClr>
                </a:solidFill>
              </a:rPr>
              <a:t>Marked Hawkes process</a:t>
            </a:r>
          </a:p>
          <a:p>
            <a:pPr marL="457200" lvl="1" indent="0">
              <a:buNone/>
            </a:pPr>
            <a:endParaRPr lang="en-US" sz="3200" dirty="0">
              <a:solidFill>
                <a:schemeClr val="accent1">
                  <a:lumMod val="50000"/>
                </a:schemeClr>
              </a:solidFill>
            </a:endParaRPr>
          </a:p>
          <a:p>
            <a:pPr marL="457200" lvl="1" indent="0">
              <a:buNone/>
            </a:pPr>
            <a:r>
              <a:rPr lang="en-US" sz="3200" dirty="0">
                <a:solidFill>
                  <a:schemeClr val="accent1">
                    <a:lumMod val="50000"/>
                  </a:schemeClr>
                </a:solidFill>
              </a:rPr>
              <a:t>Intensity function of Marked Hawkes Process</a:t>
            </a:r>
          </a:p>
          <a:p>
            <a:pPr marL="457200" lvl="1" indent="0">
              <a:buNone/>
            </a:pPr>
            <a:endParaRPr lang="en-US" sz="3200" dirty="0">
              <a:solidFill>
                <a:schemeClr val="accent1">
                  <a:lumMod val="50000"/>
                </a:schemeClr>
              </a:solidFill>
            </a:endParaRPr>
          </a:p>
          <a:p>
            <a:pPr marL="457200" lvl="1" indent="0">
              <a:buNone/>
            </a:pPr>
            <a:r>
              <a:rPr lang="en-US" sz="3200" dirty="0">
                <a:solidFill>
                  <a:schemeClr val="accent1">
                    <a:lumMod val="50000"/>
                  </a:schemeClr>
                </a:solidFill>
              </a:rPr>
              <a:t>Estimation of  Marked Hawkes Process</a:t>
            </a:r>
          </a:p>
          <a:p>
            <a:pPr marL="457200" lvl="1" indent="0">
              <a:buNone/>
            </a:pPr>
            <a:endParaRPr lang="en-US" sz="3200" dirty="0">
              <a:solidFill>
                <a:schemeClr val="accent1">
                  <a:lumMod val="50000"/>
                </a:schemeClr>
              </a:solidFill>
            </a:endParaRPr>
          </a:p>
          <a:p>
            <a:pPr marL="457200" lvl="1" indent="0">
              <a:buNone/>
            </a:pPr>
            <a:r>
              <a:rPr lang="en-US" sz="3200" dirty="0">
                <a:solidFill>
                  <a:schemeClr val="accent1">
                    <a:lumMod val="50000"/>
                  </a:schemeClr>
                </a:solidFill>
              </a:rPr>
              <a:t>Synthetic and Real Data Experiments </a:t>
            </a:r>
          </a:p>
        </p:txBody>
      </p:sp>
    </p:spTree>
    <p:extLst>
      <p:ext uri="{BB962C8B-B14F-4D97-AF65-F5344CB8AC3E}">
        <p14:creationId xmlns:p14="http://schemas.microsoft.com/office/powerpoint/2010/main" val="1706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C735A3-3359-893B-4AA6-48DFDF5ACAC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12BB21-A3CC-754A-B8F3-E394AE483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E7C7E-B8EA-CF06-E096-73D13B093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740EF7-4E57-59E5-DE4A-B355BF06C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542164-9DFF-BEE7-6AC8-10122E0783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0DF63C1-FE88-1A89-366E-6CAA1C873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E9776-11FB-B274-A8B4-8FBCAFB6FCDC}"/>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Prerequisites</a:t>
            </a:r>
          </a:p>
        </p:txBody>
      </p:sp>
      <p:sp>
        <p:nvSpPr>
          <p:cNvPr id="4" name="Slide Number Placeholder 3">
            <a:extLst>
              <a:ext uri="{FF2B5EF4-FFF2-40B4-BE49-F238E27FC236}">
                <a16:creationId xmlns:a16="http://schemas.microsoft.com/office/drawing/2014/main" id="{6D5BB86F-7EB0-CA31-A6EF-1C02CCBE9D7F}"/>
              </a:ext>
            </a:extLst>
          </p:cNvPr>
          <p:cNvSpPr>
            <a:spLocks noGrp="1"/>
          </p:cNvSpPr>
          <p:nvPr>
            <p:ph type="sldNum" sz="quarter" idx="12"/>
          </p:nvPr>
        </p:nvSpPr>
        <p:spPr/>
        <p:txBody>
          <a:bodyPr/>
          <a:lstStyle/>
          <a:p>
            <a:fld id="{72B50EFE-9147-4D53-9A51-B21A863FD10F}" type="slidenum">
              <a:rPr lang="en-IN" smtClean="0"/>
              <a:t>3</a:t>
            </a:fld>
            <a:endParaRPr lang="en-IN" dirty="0"/>
          </a:p>
        </p:txBody>
      </p:sp>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78FA271B-1BC6-89F2-AB6F-EFC9FFE10184}"/>
                  </a:ext>
                </a:extLst>
              </p:cNvPr>
              <p:cNvSpPr>
                <a:spLocks noGrp="1"/>
              </p:cNvSpPr>
              <p:nvPr>
                <p:ph idx="1"/>
              </p:nvPr>
            </p:nvSpPr>
            <p:spPr>
              <a:xfrm>
                <a:off x="-2" y="1825625"/>
                <a:ext cx="7567866" cy="4351338"/>
              </a:xfrm>
            </p:spPr>
            <p:txBody>
              <a:bodyPr>
                <a:normAutofit lnSpcReduction="10000"/>
              </a:bodyPr>
              <a:lstStyle/>
              <a:p>
                <a:pPr marL="457200" lvl="1" indent="0">
                  <a:buNone/>
                </a:pPr>
                <a:r>
                  <a:rPr lang="en-US" sz="1800" u="sng" dirty="0">
                    <a:solidFill>
                      <a:schemeClr val="tx2">
                        <a:lumMod val="50000"/>
                      </a:schemeClr>
                    </a:solidFill>
                  </a:rPr>
                  <a:t>Shallow Neural Hawkes(SNH)</a:t>
                </a:r>
              </a:p>
              <a:p>
                <a:pPr lvl="1"/>
                <a:endParaRPr lang="en-US" sz="1800" u="sng" dirty="0">
                  <a:solidFill>
                    <a:schemeClr val="tx2">
                      <a:lumMod val="50000"/>
                    </a:schemeClr>
                  </a:solidFill>
                </a:endParaRPr>
              </a:p>
              <a:p>
                <a:r>
                  <a:rPr lang="en-US" sz="1800" dirty="0"/>
                  <a:t>The intensity of a linear MHP is,</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𝜆</m:t>
                          </m:r>
                        </m:e>
                        <m:sub>
                          <m:r>
                            <a:rPr lang="en-US" sz="1800" i="1">
                              <a:latin typeface="Cambria Math" panose="02040503050406030204" pitchFamily="18" charset="0"/>
                            </a:rPr>
                            <m:t>𝑑</m:t>
                          </m:r>
                        </m:sub>
                      </m:sSub>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𝜇</m:t>
                          </m:r>
                        </m:e>
                        <m:sub>
                          <m:r>
                            <a:rPr lang="en-US" sz="1800" i="1">
                              <a:latin typeface="Cambria Math" panose="02040503050406030204" pitchFamily="18" charset="0"/>
                            </a:rPr>
                            <m:t>𝑑</m:t>
                          </m:r>
                        </m:sub>
                      </m:sSub>
                      <m:r>
                        <a:rPr lang="en-US" sz="1800" i="1">
                          <a:latin typeface="Cambria Math" panose="02040503050406030204" pitchFamily="18" charset="0"/>
                        </a:rPr>
                        <m:t>+</m:t>
                      </m:r>
                      <m:nary>
                        <m:naryPr>
                          <m:chr m:val="∑"/>
                          <m:ctrlPr>
                            <a:rPr lang="en-US" sz="1800" i="1" smtClean="0">
                              <a:latin typeface="Cambria Math" panose="02040503050406030204" pitchFamily="18" charset="0"/>
                            </a:rPr>
                          </m:ctrlPr>
                        </m:naryPr>
                        <m:sub>
                          <m:r>
                            <m:rPr>
                              <m:brk m:alnAt="23"/>
                            </m:rPr>
                            <a:rPr lang="en-US" sz="1800" i="1">
                              <a:latin typeface="Cambria Math" panose="02040503050406030204" pitchFamily="18" charset="0"/>
                            </a:rPr>
                            <m:t>𝑗</m:t>
                          </m:r>
                          <m:r>
                            <a:rPr lang="en-US" sz="1800" i="1">
                              <a:latin typeface="Cambria Math" panose="02040503050406030204" pitchFamily="18" charset="0"/>
                            </a:rPr>
                            <m:t>=1</m:t>
                          </m:r>
                        </m:sub>
                        <m:sup>
                          <m:r>
                            <a:rPr lang="en-US" sz="1800" i="1">
                              <a:latin typeface="Cambria Math" panose="02040503050406030204" pitchFamily="18" charset="0"/>
                            </a:rPr>
                            <m:t>𝐷</m:t>
                          </m:r>
                        </m:sup>
                        <m:e>
                          <m:nary>
                            <m:naryPr>
                              <m:ctrlPr>
                                <a:rPr lang="en-US" sz="1800" i="1">
                                  <a:latin typeface="Cambria Math" panose="02040503050406030204" pitchFamily="18" charset="0"/>
                                </a:rPr>
                              </m:ctrlPr>
                            </m:naryPr>
                            <m:sub>
                              <m:r>
                                <m:rPr>
                                  <m:brk m:alnAt="23"/>
                                </m:rPr>
                                <a:rPr lang="en-US" sz="1800" i="1">
                                  <a:latin typeface="Cambria Math" panose="02040503050406030204" pitchFamily="18" charset="0"/>
                                </a:rPr>
                                <m:t>−</m:t>
                              </m:r>
                              <m:r>
                                <a:rPr lang="en-US" sz="1800" i="1">
                                  <a:latin typeface="Cambria Math" panose="02040503050406030204" pitchFamily="18" charset="0"/>
                                </a:rPr>
                                <m:t>∞</m:t>
                              </m:r>
                            </m:sub>
                            <m:sup>
                              <m:r>
                                <a:rPr lang="en-US" sz="1800" i="1">
                                  <a:latin typeface="Cambria Math" panose="02040503050406030204" pitchFamily="18" charset="0"/>
                                </a:rPr>
                                <m:t>𝑡</m:t>
                              </m:r>
                            </m:sup>
                            <m:e>
                              <m:sSub>
                                <m:sSubPr>
                                  <m:ctrlPr>
                                    <a:rPr lang="en-US" sz="1800" i="1">
                                      <a:latin typeface="Cambria Math" panose="02040503050406030204" pitchFamily="18" charset="0"/>
                                    </a:rPr>
                                  </m:ctrlPr>
                                </m:sSubPr>
                                <m:e>
                                  <m:r>
                                    <a:rPr lang="en-US" sz="1800" i="1">
                                      <a:latin typeface="Cambria Math" panose="02040503050406030204" pitchFamily="18" charset="0"/>
                                    </a:rPr>
                                    <m:t>𝜙</m:t>
                                  </m:r>
                                </m:e>
                                <m:sub>
                                  <m:r>
                                    <a:rPr lang="en-US" sz="1800" i="1">
                                      <a:latin typeface="Cambria Math" panose="02040503050406030204" pitchFamily="18" charset="0"/>
                                    </a:rPr>
                                    <m:t>𝑑𝑗</m:t>
                                  </m:r>
                                </m:sub>
                              </m:s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𝑠</m:t>
                                  </m:r>
                                </m:e>
                              </m:d>
                              <m:r>
                                <a:rPr lang="en-US" sz="1800" i="1">
                                  <a:latin typeface="Cambria Math" panose="02040503050406030204" pitchFamily="18" charset="0"/>
                                </a:rPr>
                                <m:t> </m:t>
                              </m:r>
                              <m:r>
                                <a:rPr lang="en-US" sz="1800" i="1">
                                  <a:latin typeface="Cambria Math" panose="02040503050406030204" pitchFamily="18" charset="0"/>
                                </a:rPr>
                                <m:t>𝑑</m:t>
                              </m:r>
                              <m:sSubSup>
                                <m:sSubSupPr>
                                  <m:ctrlPr>
                                    <a:rPr lang="en-US" sz="1800" i="1">
                                      <a:latin typeface="Cambria Math" panose="02040503050406030204" pitchFamily="18" charset="0"/>
                                    </a:rPr>
                                  </m:ctrlPr>
                                </m:sSubSupPr>
                                <m:e>
                                  <m:r>
                                    <a:rPr lang="en-US" sz="1800" i="1">
                                      <a:latin typeface="Cambria Math" panose="02040503050406030204" pitchFamily="18" charset="0"/>
                                    </a:rPr>
                                    <m:t>𝑁</m:t>
                                  </m:r>
                                </m:e>
                                <m:sub>
                                  <m:r>
                                    <a:rPr lang="en-US" sz="1800" i="1">
                                      <a:latin typeface="Cambria Math" panose="02040503050406030204" pitchFamily="18" charset="0"/>
                                    </a:rPr>
                                    <m:t>𝑠</m:t>
                                  </m:r>
                                </m:sub>
                                <m:sup>
                                  <m:r>
                                    <a:rPr lang="en-US" sz="1800" i="1">
                                      <a:latin typeface="Cambria Math" panose="02040503050406030204" pitchFamily="18" charset="0"/>
                                    </a:rPr>
                                    <m:t>𝑑</m:t>
                                  </m:r>
                                </m:sup>
                              </m:sSubSup>
                              <m:r>
                                <a:rPr lang="en-US" sz="1800" i="1">
                                  <a:latin typeface="Cambria Math" panose="02040503050406030204" pitchFamily="18" charset="0"/>
                                </a:rPr>
                                <m:t>                   </m:t>
                              </m:r>
                            </m:e>
                          </m:nary>
                        </m:e>
                      </m:nary>
                    </m:oMath>
                  </m:oMathPara>
                </a14:m>
                <a:endParaRPr lang="en-US" sz="1800" dirty="0"/>
              </a:p>
              <a:p>
                <a:pPr marL="0" indent="0">
                  <a:buNone/>
                </a:pPr>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𝜙</m:t>
                          </m:r>
                        </m:e>
                        <m:sub>
                          <m:r>
                            <a:rPr lang="en-US" sz="1800" i="1" dirty="0">
                              <a:latin typeface="Cambria Math" panose="02040503050406030204" pitchFamily="18" charset="0"/>
                            </a:rPr>
                            <m:t>𝑑𝑗</m:t>
                          </m:r>
                        </m:sub>
                      </m:sSub>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𝑥</m:t>
                          </m:r>
                        </m:e>
                      </m:d>
                      <m:r>
                        <a:rPr lang="en-US" sz="1800" b="0" i="0"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m:rPr>
                              <m:sty m:val="p"/>
                            </m:rPr>
                            <a:rPr lang="en-US" sz="1800" b="0" i="0" dirty="0" smtClean="0">
                              <a:latin typeface="Cambria Math" panose="02040503050406030204" pitchFamily="18" charset="0"/>
                            </a:rPr>
                            <m:t>R</m:t>
                          </m:r>
                        </m:e>
                        <m:sup>
                          <m:r>
                            <a:rPr lang="en-US" sz="1800" b="0" i="0" dirty="0" smtClean="0">
                              <a:latin typeface="Cambria Math" panose="02040503050406030204" pitchFamily="18" charset="0"/>
                            </a:rPr>
                            <m:t>+</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𝑅</m:t>
                          </m:r>
                        </m:e>
                        <m:sup>
                          <m:r>
                            <a:rPr lang="en-US" sz="1800" b="0" i="1" dirty="0" smtClean="0">
                              <a:latin typeface="Cambria Math" panose="02040503050406030204" pitchFamily="18" charset="0"/>
                            </a:rPr>
                            <m:t>+</m:t>
                          </m:r>
                        </m:sup>
                      </m:sSup>
                    </m:oMath>
                  </m:oMathPara>
                </a14:m>
                <a:endParaRPr lang="en-US" sz="1800" u="sng" dirty="0">
                  <a:solidFill>
                    <a:schemeClr val="accent1">
                      <a:lumMod val="50000"/>
                    </a:schemeClr>
                  </a:solidFill>
                </a:endParaRPr>
              </a:p>
              <a:p>
                <a:r>
                  <a:rPr lang="en-US" sz="1800" dirty="0"/>
                  <a:t>For SNH, we use a 2- layered feed forward neural network with a single hidden layer to approximate the kernel.</a:t>
                </a:r>
              </a:p>
              <a:p>
                <a:endParaRPr lang="en-US" sz="1800" dirty="0"/>
              </a:p>
              <a:p>
                <a:r>
                  <a:rPr lang="en-IN" sz="1800" dirty="0"/>
                  <a:t>SNH employs </a:t>
                </a:r>
                <a:r>
                  <a:rPr lang="en-IN" sz="1800" dirty="0">
                    <a:highlight>
                      <a:srgbClr val="FFFF00"/>
                    </a:highlight>
                  </a:rPr>
                  <a:t>RELU function as </a:t>
                </a:r>
                <a14:m>
                  <m:oMath xmlns:m="http://schemas.openxmlformats.org/officeDocument/2006/math">
                    <m:r>
                      <a:rPr lang="en-US" sz="1800" b="0" i="1" smtClean="0">
                        <a:highlight>
                          <a:srgbClr val="FFFF00"/>
                        </a:highlight>
                        <a:latin typeface="Cambria Math" panose="02040503050406030204" pitchFamily="18" charset="0"/>
                      </a:rPr>
                      <m:t>𝜑</m:t>
                    </m:r>
                  </m:oMath>
                </a14:m>
                <a:r>
                  <a:rPr lang="en-IN" sz="1800" dirty="0">
                    <a:highlight>
                      <a:srgbClr val="FFFF00"/>
                    </a:highlight>
                  </a:rPr>
                  <a:t>  and </a:t>
                </a:r>
                <a:r>
                  <a:rPr lang="en-IN" sz="1800" dirty="0" err="1">
                    <a:highlight>
                      <a:srgbClr val="FFFF00"/>
                    </a:highlight>
                  </a:rPr>
                  <a:t>exp</a:t>
                </a:r>
                <a:r>
                  <a:rPr lang="en-IN" sz="1800" dirty="0">
                    <a:highlight>
                      <a:srgbClr val="FFFF00"/>
                    </a:highlight>
                  </a:rPr>
                  <a:t> function as </a:t>
                </a:r>
                <a14:m>
                  <m:oMath xmlns:m="http://schemas.openxmlformats.org/officeDocument/2006/math">
                    <m:r>
                      <a:rPr lang="en-US" sz="1800" i="1">
                        <a:highlight>
                          <a:srgbClr val="FFFF00"/>
                        </a:highlight>
                        <a:latin typeface="Cambria Math" panose="02040503050406030204" pitchFamily="18" charset="0"/>
                      </a:rPr>
                      <m:t>𝑓</m:t>
                    </m:r>
                    <m:r>
                      <a:rPr lang="en-US" sz="1800" b="0" i="0" smtClean="0">
                        <a:highlight>
                          <a:srgbClr val="FFFF00"/>
                        </a:highlight>
                        <a:latin typeface="Cambria Math" panose="02040503050406030204" pitchFamily="18" charset="0"/>
                      </a:rPr>
                      <m:t>, </m:t>
                    </m:r>
                    <m:r>
                      <m:rPr>
                        <m:sty m:val="p"/>
                      </m:rPr>
                      <a:rPr lang="en-US" sz="1800" b="0" i="0" smtClean="0">
                        <a:highlight>
                          <a:srgbClr val="FFFF00"/>
                        </a:highlight>
                        <a:latin typeface="Cambria Math" panose="02040503050406030204" pitchFamily="18" charset="0"/>
                      </a:rPr>
                      <m:t>thus</m:t>
                    </m:r>
                  </m:oMath>
                </a14:m>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𝜙</m:t>
                              </m:r>
                            </m:e>
                          </m:acc>
                        </m:e>
                        <m:sub>
                          <m:r>
                            <a:rPr lang="en-US" sz="1800" i="1" dirty="0">
                              <a:latin typeface="Cambria Math" panose="02040503050406030204" pitchFamily="18" charset="0"/>
                            </a:rPr>
                            <m:t>𝑑𝑗</m:t>
                          </m:r>
                        </m:sub>
                      </m:sSub>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dirty="0">
                          <a:latin typeface="Cambria Math" panose="02040503050406030204" pitchFamily="18" charset="0"/>
                        </a:rPr>
                        <m:t>)=</m:t>
                      </m:r>
                      <m:func>
                        <m:funcPr>
                          <m:ctrlPr>
                            <a:rPr lang="en-US" sz="1800" i="1" dirty="0" smtClean="0">
                              <a:latin typeface="Cambria Math" panose="02040503050406030204" pitchFamily="18" charset="0"/>
                            </a:rPr>
                          </m:ctrlPr>
                        </m:funcPr>
                        <m:fName>
                          <m:r>
                            <m:rPr>
                              <m:sty m:val="p"/>
                            </m:rPr>
                            <a:rPr lang="en-US" sz="1800" dirty="0">
                              <a:latin typeface="Cambria Math" panose="02040503050406030204" pitchFamily="18" charset="0"/>
                            </a:rPr>
                            <m:t>exp</m:t>
                          </m:r>
                        </m:fName>
                        <m:e>
                          <m:d>
                            <m:dPr>
                              <m:ctrlPr>
                                <a:rPr lang="en-US" sz="1800" i="1" dirty="0">
                                  <a:latin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b</m:t>
                                  </m:r>
                                </m:e>
                                <m:sub>
                                  <m:r>
                                    <a:rPr lang="en-US" sz="1800">
                                      <a:latin typeface="Cambria Math" panose="02040503050406030204" pitchFamily="18" charset="0"/>
                                    </a:rPr>
                                    <m:t>2</m:t>
                                  </m:r>
                                </m:sub>
                              </m:sSub>
                              <m:r>
                                <a:rPr lang="en-US" sz="1800" b="0" i="0" smtClean="0">
                                  <a:latin typeface="Cambria Math" panose="02040503050406030204" pitchFamily="18" charset="0"/>
                                </a:rPr>
                                <m:t>+ </m:t>
                              </m:r>
                              <m:nary>
                                <m:naryPr>
                                  <m:chr m:val="∑"/>
                                  <m:ctrlPr>
                                    <a:rPr lang="en-US" sz="1800" i="1">
                                      <a:latin typeface="Cambria Math" panose="02040503050406030204" pitchFamily="18" charset="0"/>
                                    </a:rPr>
                                  </m:ctrlPr>
                                </m:naryPr>
                                <m:sub>
                                  <m: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𝑝</m:t>
                                  </m:r>
                                </m:sup>
                                <m:e>
                                  <m:sSubSup>
                                    <m:sSubSupPr>
                                      <m:ctrlPr>
                                        <a:rPr lang="en-US" sz="1800" i="1">
                                          <a:latin typeface="Cambria Math" panose="02040503050406030204" pitchFamily="18" charset="0"/>
                                        </a:rPr>
                                      </m:ctrlPr>
                                    </m:sSubSupPr>
                                    <m:e>
                                      <m:r>
                                        <a:rPr lang="en-US" sz="1800" i="1">
                                          <a:latin typeface="Cambria Math" panose="02040503050406030204" pitchFamily="18" charset="0"/>
                                        </a:rPr>
                                        <m:t>𝑎</m:t>
                                      </m:r>
                                    </m:e>
                                    <m:sub>
                                      <m:r>
                                        <a:rPr lang="en-US" sz="1800" i="1">
                                          <a:latin typeface="Cambria Math" panose="02040503050406030204" pitchFamily="18" charset="0"/>
                                        </a:rPr>
                                        <m:t>2</m:t>
                                      </m:r>
                                    </m:sub>
                                    <m:sup>
                                      <m:r>
                                        <a:rPr lang="en-US" sz="1800" i="1">
                                          <a:latin typeface="Cambria Math" panose="02040503050406030204" pitchFamily="18" charset="0"/>
                                        </a:rPr>
                                        <m:t>𝑖</m:t>
                                      </m:r>
                                    </m:sup>
                                  </m:sSubSup>
                                  <m:r>
                                    <m:rPr>
                                      <m:sty m:val="p"/>
                                    </m:rPr>
                                    <a:rPr lang="en-US" sz="1800">
                                      <a:latin typeface="Cambria Math" panose="02040503050406030204" pitchFamily="18" charset="0"/>
                                    </a:rPr>
                                    <m:t>max</m:t>
                                  </m:r>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𝑎</m:t>
                                      </m:r>
                                    </m:e>
                                    <m:sub>
                                      <m:r>
                                        <a:rPr lang="en-US" sz="1800" i="1">
                                          <a:latin typeface="Cambria Math" panose="02040503050406030204" pitchFamily="18" charset="0"/>
                                        </a:rPr>
                                        <m:t>1</m:t>
                                      </m:r>
                                    </m:sub>
                                    <m:sup>
                                      <m:r>
                                        <a:rPr lang="en-US" sz="1800" i="1">
                                          <a:latin typeface="Cambria Math" panose="02040503050406030204" pitchFamily="18" charset="0"/>
                                        </a:rPr>
                                        <m:t>𝑖</m:t>
                                      </m:r>
                                    </m:sup>
                                  </m:sSubSup>
                                  <m:r>
                                    <a:rPr lang="en-US" sz="1800" i="1">
                                      <a:latin typeface="Cambria Math" panose="02040503050406030204" pitchFamily="18" charset="0"/>
                                    </a:rPr>
                                    <m:t>𝑥</m:t>
                                  </m:r>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𝑏</m:t>
                                      </m:r>
                                    </m:e>
                                    <m:sub>
                                      <m:r>
                                        <a:rPr lang="en-US" sz="1800" i="1">
                                          <a:latin typeface="Cambria Math" panose="02040503050406030204" pitchFamily="18" charset="0"/>
                                        </a:rPr>
                                        <m:t>1</m:t>
                                      </m:r>
                                    </m:sub>
                                    <m:sup>
                                      <m:r>
                                        <a:rPr lang="en-US" sz="1800" i="1">
                                          <a:latin typeface="Cambria Math" panose="02040503050406030204" pitchFamily="18" charset="0"/>
                                        </a:rPr>
                                        <m:t>𝑖</m:t>
                                      </m:r>
                                    </m:sup>
                                  </m:sSubSup>
                                  <m:r>
                                    <a:rPr lang="en-US" sz="1800" i="1">
                                      <a:latin typeface="Cambria Math" panose="02040503050406030204" pitchFamily="18" charset="0"/>
                                    </a:rPr>
                                    <m:t>,0)</m:t>
                                  </m:r>
                                </m:e>
                              </m:nary>
                            </m:e>
                          </m:d>
                          <m:r>
                            <a:rPr lang="en-US" sz="1800" i="1">
                              <a:latin typeface="Cambria Math" panose="02040503050406030204" pitchFamily="18" charset="0"/>
                            </a:rPr>
                            <m:t> .          </m:t>
                          </m:r>
                        </m:e>
                      </m:func>
                    </m:oMath>
                  </m:oMathPara>
                </a14:m>
                <a:endParaRPr lang="en-US" sz="1800" dirty="0"/>
              </a:p>
              <a:p>
                <a:endParaRPr lang="en-US" sz="1800" dirty="0"/>
              </a:p>
              <a:p>
                <a:endParaRPr lang="en-US" sz="1800" u="sng" dirty="0">
                  <a:solidFill>
                    <a:schemeClr val="tx2">
                      <a:lumMod val="50000"/>
                    </a:schemeClr>
                  </a:solidFill>
                </a:endParaRPr>
              </a:p>
            </p:txBody>
          </p:sp>
        </mc:Choice>
        <mc:Fallback xmlns="">
          <p:sp>
            <p:nvSpPr>
              <p:cNvPr id="18" name="Content Placeholder 17">
                <a:extLst>
                  <a:ext uri="{FF2B5EF4-FFF2-40B4-BE49-F238E27FC236}">
                    <a16:creationId xmlns:a16="http://schemas.microsoft.com/office/drawing/2014/main" id="{78FA271B-1BC6-89F2-AB6F-EFC9FFE10184}"/>
                  </a:ext>
                </a:extLst>
              </p:cNvPr>
              <p:cNvSpPr>
                <a:spLocks noGrp="1" noRot="1" noChangeAspect="1" noMove="1" noResize="1" noEditPoints="1" noAdjustHandles="1" noChangeArrowheads="1" noChangeShapeType="1" noTextEdit="1"/>
              </p:cNvSpPr>
              <p:nvPr>
                <p:ph idx="1"/>
              </p:nvPr>
            </p:nvSpPr>
            <p:spPr>
              <a:xfrm>
                <a:off x="-2" y="1825625"/>
                <a:ext cx="7567866" cy="4351338"/>
              </a:xfrm>
              <a:blipFill>
                <a:blip r:embed="rId2"/>
                <a:stretch>
                  <a:fillRect l="-503" t="-4942" b="-2761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F74E3BB-E1AD-52C0-93B3-2FA636A716FA}"/>
              </a:ext>
            </a:extLst>
          </p:cNvPr>
          <p:cNvPicPr>
            <a:picLocks noChangeAspect="1"/>
          </p:cNvPicPr>
          <p:nvPr/>
        </p:nvPicPr>
        <p:blipFill>
          <a:blip r:embed="rId3"/>
          <a:stretch>
            <a:fillRect/>
          </a:stretch>
        </p:blipFill>
        <p:spPr>
          <a:xfrm>
            <a:off x="7326500" y="1748622"/>
            <a:ext cx="4550189" cy="4105640"/>
          </a:xfrm>
          <a:prstGeom prst="rect">
            <a:avLst/>
          </a:prstGeom>
        </p:spPr>
      </p:pic>
      <p:sp>
        <p:nvSpPr>
          <p:cNvPr id="5" name="TextBox 4">
            <a:extLst>
              <a:ext uri="{FF2B5EF4-FFF2-40B4-BE49-F238E27FC236}">
                <a16:creationId xmlns:a16="http://schemas.microsoft.com/office/drawing/2014/main" id="{DD0CAF87-F68E-9C45-EFE3-A7EBBB096742}"/>
              </a:ext>
            </a:extLst>
          </p:cNvPr>
          <p:cNvSpPr txBox="1"/>
          <p:nvPr/>
        </p:nvSpPr>
        <p:spPr>
          <a:xfrm>
            <a:off x="7630904" y="6038463"/>
            <a:ext cx="3941379" cy="276999"/>
          </a:xfrm>
          <a:prstGeom prst="rect">
            <a:avLst/>
          </a:prstGeom>
          <a:noFill/>
        </p:spPr>
        <p:txBody>
          <a:bodyPr wrap="square" rtlCol="0">
            <a:spAutoFit/>
          </a:bodyPr>
          <a:lstStyle/>
          <a:p>
            <a:r>
              <a:rPr lang="en-US" sz="1200" dirty="0"/>
              <a:t>Fig: Neural Network Architecture</a:t>
            </a:r>
            <a:endParaRPr lang="en-IN" sz="1200" dirty="0"/>
          </a:p>
        </p:txBody>
      </p:sp>
    </p:spTree>
    <p:extLst>
      <p:ext uri="{BB962C8B-B14F-4D97-AF65-F5344CB8AC3E}">
        <p14:creationId xmlns:p14="http://schemas.microsoft.com/office/powerpoint/2010/main" val="181526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411D3A-6021-A4EB-468A-1C05919FD18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2B030-BC72-917F-6C6E-C0BF95529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03B71-84EB-BF9C-A498-555E3EDC7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A98A6A-EFC9-EE10-0AA5-1F01A0EAA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2C536-90A7-AE8F-C99F-429AD2954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4327B9-07A7-0DA9-6946-2B31B335D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F9E1A2-6E1F-772B-7B2D-7EB26395DF82}"/>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Prerequisite</a:t>
            </a:r>
          </a:p>
        </p:txBody>
      </p:sp>
      <p:sp>
        <p:nvSpPr>
          <p:cNvPr id="4" name="Slide Number Placeholder 3">
            <a:extLst>
              <a:ext uri="{FF2B5EF4-FFF2-40B4-BE49-F238E27FC236}">
                <a16:creationId xmlns:a16="http://schemas.microsoft.com/office/drawing/2014/main" id="{02107D64-5598-1C0C-9E54-5C35BD9E460F}"/>
              </a:ext>
            </a:extLst>
          </p:cNvPr>
          <p:cNvSpPr>
            <a:spLocks noGrp="1"/>
          </p:cNvSpPr>
          <p:nvPr>
            <p:ph type="sldNum" sz="quarter" idx="12"/>
          </p:nvPr>
        </p:nvSpPr>
        <p:spPr/>
        <p:txBody>
          <a:bodyPr/>
          <a:lstStyle/>
          <a:p>
            <a:fld id="{72B50EFE-9147-4D53-9A51-B21A863FD10F}" type="slidenum">
              <a:rPr lang="en-IN" smtClean="0"/>
              <a:t>4</a:t>
            </a:fld>
            <a:endParaRPr lang="en-IN" dirty="0"/>
          </a:p>
        </p:txBody>
      </p:sp>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B8D8B2EB-B5B2-6417-2A86-F25B0C362C4C}"/>
                  </a:ext>
                </a:extLst>
              </p:cNvPr>
              <p:cNvSpPr>
                <a:spLocks noGrp="1"/>
              </p:cNvSpPr>
              <p:nvPr>
                <p:ph idx="1"/>
              </p:nvPr>
            </p:nvSpPr>
            <p:spPr>
              <a:xfrm>
                <a:off x="-2" y="1825625"/>
                <a:ext cx="8454454" cy="4895850"/>
              </a:xfrm>
            </p:spPr>
            <p:txBody>
              <a:bodyPr>
                <a:normAutofit fontScale="92500" lnSpcReduction="10000"/>
              </a:bodyPr>
              <a:lstStyle/>
              <a:p>
                <a:pPr marL="457200" lvl="1" indent="0">
                  <a:buNone/>
                </a:pPr>
                <a:r>
                  <a:rPr lang="en-US" sz="1800" u="sng" dirty="0">
                    <a:solidFill>
                      <a:schemeClr val="tx2">
                        <a:lumMod val="50000"/>
                      </a:schemeClr>
                    </a:solidFill>
                  </a:rPr>
                  <a:t>Neural Network  for Nonlinear Hawkes(NNNH)</a:t>
                </a:r>
              </a:p>
              <a:p>
                <a:pPr lvl="1"/>
                <a:endParaRPr lang="en-US" sz="1800" u="sng" dirty="0">
                  <a:solidFill>
                    <a:schemeClr val="tx2">
                      <a:lumMod val="50000"/>
                    </a:schemeClr>
                  </a:solidFill>
                </a:endParaRPr>
              </a:p>
              <a:p>
                <a:r>
                  <a:rPr lang="en-IN" sz="2400" dirty="0"/>
                  <a:t>The intensity function model as,</a:t>
                </a:r>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𝜆</m:t>
                              </m:r>
                            </m:e>
                          </m:acc>
                        </m:e>
                        <m:sub>
                          <m:r>
                            <a:rPr lang="en-US" sz="2400" i="1">
                              <a:latin typeface="Cambria Math" panose="02040503050406030204" pitchFamily="18" charset="0"/>
                            </a:rPr>
                            <m:t>𝑑</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r>
                        <m:rPr>
                          <m:sty m:val="p"/>
                        </m:rPr>
                        <a:rPr lang="en-US" sz="2400">
                          <a:latin typeface="Cambria Math" panose="02040503050406030204" pitchFamily="18" charset="0"/>
                        </a:rPr>
                        <m:t>max</m:t>
                      </m:r>
                      <m:d>
                        <m:dPr>
                          <m:ctrlPr>
                            <a:rPr lang="en-US" sz="2400" i="1">
                              <a:latin typeface="Cambria Math" panose="02040503050406030204" pitchFamily="18" charset="0"/>
                            </a:rPr>
                          </m:ctrlPr>
                        </m:dPr>
                        <m:e>
                          <m:r>
                            <a:rPr lang="en-US" sz="2400" i="1">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𝜇</m:t>
                                  </m:r>
                                </m:e>
                              </m:acc>
                            </m:e>
                            <m:sub>
                              <m:r>
                                <a:rPr lang="en-US" sz="2400" i="1">
                                  <a:latin typeface="Cambria Math" panose="02040503050406030204" pitchFamily="18" charset="0"/>
                                </a:rPr>
                                <m:t>𝑑</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𝐷</m:t>
                              </m:r>
                            </m:sup>
                            <m:e>
                              <m:nary>
                                <m:naryPr>
                                  <m:ctrlPr>
                                    <a:rPr lang="en-US" sz="2400" i="1">
                                      <a:latin typeface="Cambria Math" panose="02040503050406030204" pitchFamily="18" charset="0"/>
                                    </a:rPr>
                                  </m:ctrlPr>
                                </m:naryPr>
                                <m:sub>
                                  <m:r>
                                    <m:rPr>
                                      <m:brk m:alnAt="23"/>
                                    </m:rPr>
                                    <a:rPr lang="en-US" sz="2400" i="1">
                                      <a:latin typeface="Cambria Math" panose="02040503050406030204" pitchFamily="18" charset="0"/>
                                    </a:rPr>
                                    <m:t>−</m:t>
                                  </m:r>
                                  <m:r>
                                    <a:rPr lang="en-US" sz="2400" i="1">
                                      <a:latin typeface="Cambria Math" panose="02040503050406030204" pitchFamily="18" charset="0"/>
                                    </a:rPr>
                                    <m:t>∞</m:t>
                                  </m:r>
                                </m:sub>
                                <m:sup>
                                  <m:r>
                                    <a:rPr lang="en-US" sz="2400" i="1">
                                      <a:latin typeface="Cambria Math" panose="02040503050406030204" pitchFamily="18" charset="0"/>
                                    </a:rPr>
                                    <m:t>𝑡</m:t>
                                  </m:r>
                                </m:sup>
                                <m:e>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𝜙</m:t>
                                          </m:r>
                                        </m:e>
                                      </m:acc>
                                    </m:e>
                                    <m:sub>
                                      <m:r>
                                        <a:rPr lang="en-US" sz="2400" i="1" dirty="0">
                                          <a:latin typeface="Cambria Math" panose="02040503050406030204" pitchFamily="18" charset="0"/>
                                        </a:rPr>
                                        <m:t>𝑑𝑗</m:t>
                                      </m:r>
                                    </m:sub>
                                  </m:sSub>
                                  <m:d>
                                    <m:dPr>
                                      <m:ctrlPr>
                                        <a:rPr lang="en-US" sz="2400" i="1">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𝑠</m:t>
                                      </m:r>
                                    </m:e>
                                  </m:d>
                                  <m:r>
                                    <a:rPr lang="en-US" sz="2400" i="1">
                                      <a:latin typeface="Cambria Math" panose="02040503050406030204" pitchFamily="18" charset="0"/>
                                    </a:rPr>
                                    <m:t> </m:t>
                                  </m:r>
                                  <m:r>
                                    <a:rPr lang="en-US" sz="2400" i="1">
                                      <a:latin typeface="Cambria Math" panose="02040503050406030204" pitchFamily="18" charset="0"/>
                                    </a:rPr>
                                    <m:t>𝑑</m:t>
                                  </m:r>
                                  <m:sSubSup>
                                    <m:sSubSupPr>
                                      <m:ctrlPr>
                                        <a:rPr lang="en-US" sz="2400" i="1">
                                          <a:latin typeface="Cambria Math" panose="02040503050406030204" pitchFamily="18" charset="0"/>
                                        </a:rPr>
                                      </m:ctrlPr>
                                    </m:sSubSupPr>
                                    <m:e>
                                      <m:r>
                                        <a:rPr lang="en-US" sz="2400" i="1">
                                          <a:latin typeface="Cambria Math" panose="02040503050406030204" pitchFamily="18" charset="0"/>
                                        </a:rPr>
                                        <m:t>𝑁</m:t>
                                      </m:r>
                                    </m:e>
                                    <m:sub>
                                      <m:r>
                                        <a:rPr lang="en-US" sz="2400" i="1">
                                          <a:latin typeface="Cambria Math" panose="02040503050406030204" pitchFamily="18" charset="0"/>
                                        </a:rPr>
                                        <m:t>𝑠</m:t>
                                      </m:r>
                                    </m:sub>
                                    <m:sup>
                                      <m:r>
                                        <a:rPr lang="en-US" sz="2400" i="1">
                                          <a:latin typeface="Cambria Math" panose="02040503050406030204" pitchFamily="18" charset="0"/>
                                        </a:rPr>
                                        <m:t>𝑑</m:t>
                                      </m:r>
                                      <m:r>
                                        <a:rPr lang="en-US" sz="2400" i="1">
                                          <a:latin typeface="Cambria Math" panose="02040503050406030204" pitchFamily="18" charset="0"/>
                                        </a:rPr>
                                        <m:t> </m:t>
                                      </m:r>
                                    </m:sup>
                                  </m:sSubSup>
                                </m:e>
                              </m:nary>
                            </m:e>
                          </m:nary>
                          <m:r>
                            <a:rPr lang="en-US" sz="2400" i="1">
                              <a:latin typeface="Cambria Math" panose="02040503050406030204" pitchFamily="18" charset="0"/>
                            </a:rPr>
                            <m:t>,0</m:t>
                          </m:r>
                        </m:e>
                      </m:d>
                      <m:r>
                        <a:rPr lang="en-US" sz="2400" i="1">
                          <a:latin typeface="Cambria Math" panose="02040503050406030204" pitchFamily="18" charset="0"/>
                        </a:rPr>
                        <m:t>       </m:t>
                      </m:r>
                    </m:oMath>
                  </m:oMathPara>
                </a14:m>
                <a:endParaRPr lang="en-IN" sz="2400" dirty="0"/>
              </a:p>
              <a:p>
                <a:pPr marL="0" indent="0">
                  <a:buNone/>
                </a:pPr>
                <a:endParaRPr lang="en-US"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900" i="1" dirty="0" smtClean="0">
                              <a:latin typeface="Cambria Math" panose="02040503050406030204" pitchFamily="18" charset="0"/>
                            </a:rPr>
                          </m:ctrlPr>
                        </m:sSubPr>
                        <m:e>
                          <m:r>
                            <a:rPr lang="en-US" sz="1900" b="0" i="1" dirty="0" smtClean="0">
                              <a:latin typeface="Cambria Math" panose="02040503050406030204" pitchFamily="18" charset="0"/>
                            </a:rPr>
                            <m:t>𝜙</m:t>
                          </m:r>
                        </m:e>
                        <m:sub>
                          <m:r>
                            <a:rPr lang="en-US" sz="1900" i="1" dirty="0">
                              <a:latin typeface="Cambria Math" panose="02040503050406030204" pitchFamily="18" charset="0"/>
                            </a:rPr>
                            <m:t>𝑑𝑗</m:t>
                          </m:r>
                        </m:sub>
                      </m:sSub>
                      <m:d>
                        <m:dPr>
                          <m:ctrlPr>
                            <a:rPr lang="en-US" sz="1900" b="0" i="1" dirty="0" smtClean="0">
                              <a:latin typeface="Cambria Math" panose="02040503050406030204" pitchFamily="18" charset="0"/>
                            </a:rPr>
                          </m:ctrlPr>
                        </m:dPr>
                        <m:e>
                          <m:r>
                            <a:rPr lang="en-US" sz="1900" b="0" i="1" dirty="0" smtClean="0">
                              <a:latin typeface="Cambria Math" panose="02040503050406030204" pitchFamily="18" charset="0"/>
                            </a:rPr>
                            <m:t>𝑥</m:t>
                          </m:r>
                        </m:e>
                      </m:d>
                      <m:r>
                        <a:rPr lang="en-US" sz="1900" b="0" i="0" dirty="0" smtClean="0">
                          <a:latin typeface="Cambria Math" panose="02040503050406030204" pitchFamily="18" charset="0"/>
                        </a:rPr>
                        <m:t>:</m:t>
                      </m:r>
                      <m:sSup>
                        <m:sSupPr>
                          <m:ctrlPr>
                            <a:rPr lang="en-US" sz="1900" b="0" i="1" dirty="0" smtClean="0">
                              <a:latin typeface="Cambria Math" panose="02040503050406030204" pitchFamily="18" charset="0"/>
                            </a:rPr>
                          </m:ctrlPr>
                        </m:sSupPr>
                        <m:e>
                          <m:r>
                            <m:rPr>
                              <m:sty m:val="p"/>
                            </m:rPr>
                            <a:rPr lang="en-US" sz="1900" b="0" i="0" dirty="0" smtClean="0">
                              <a:latin typeface="Cambria Math" panose="02040503050406030204" pitchFamily="18" charset="0"/>
                            </a:rPr>
                            <m:t>R</m:t>
                          </m:r>
                        </m:e>
                        <m:sup>
                          <m:r>
                            <a:rPr lang="en-US" sz="1900" b="0" i="0" dirty="0" smtClean="0">
                              <a:latin typeface="Cambria Math" panose="02040503050406030204" pitchFamily="18" charset="0"/>
                            </a:rPr>
                            <m:t>+</m:t>
                          </m:r>
                        </m:sup>
                      </m:sSup>
                      <m:r>
                        <a:rPr lang="en-US" sz="1900" b="0" i="1" dirty="0" smtClean="0">
                          <a:latin typeface="Cambria Math" panose="02040503050406030204" pitchFamily="18" charset="0"/>
                        </a:rPr>
                        <m:t>→</m:t>
                      </m:r>
                      <m:r>
                        <a:rPr lang="en-US" sz="1900" b="0" i="1" dirty="0" smtClean="0">
                          <a:latin typeface="Cambria Math" panose="02040503050406030204" pitchFamily="18" charset="0"/>
                        </a:rPr>
                        <m:t>𝑅</m:t>
                      </m:r>
                    </m:oMath>
                  </m:oMathPara>
                </a14:m>
                <a:endParaRPr lang="en-US" sz="1900" u="sng" dirty="0">
                  <a:solidFill>
                    <a:schemeClr val="accent1">
                      <a:lumMod val="50000"/>
                    </a:schemeClr>
                  </a:solidFill>
                </a:endParaRPr>
              </a:p>
              <a:p>
                <a:r>
                  <a:rPr lang="en-IN" sz="2400" dirty="0"/>
                  <a:t>The neural network used for approximating the kernel,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𝜙</m:t>
                            </m:r>
                          </m:e>
                        </m:acc>
                      </m:e>
                      <m:sub>
                        <m:r>
                          <a:rPr lang="en-US" sz="2400" i="1" dirty="0">
                            <a:latin typeface="Cambria Math" panose="02040503050406030204" pitchFamily="18" charset="0"/>
                          </a:rPr>
                          <m:t>𝑑𝑗</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oMath>
                </a14:m>
                <a:r>
                  <a:rPr lang="en-IN" sz="2400" dirty="0"/>
                  <a:t> is  akin  the architecture depicted in SNH, employing </a:t>
                </a:r>
                <a:r>
                  <a:rPr lang="en-IN" sz="2400" dirty="0">
                    <a:highlight>
                      <a:srgbClr val="FFFF00"/>
                    </a:highlight>
                  </a:rPr>
                  <a:t>max function as </a:t>
                </a:r>
                <a14:m>
                  <m:oMath xmlns:m="http://schemas.openxmlformats.org/officeDocument/2006/math">
                    <m:r>
                      <a:rPr lang="en-US" sz="2400" i="1">
                        <a:highlight>
                          <a:srgbClr val="FFFF00"/>
                        </a:highlight>
                        <a:latin typeface="Cambria Math" panose="02040503050406030204" pitchFamily="18" charset="0"/>
                      </a:rPr>
                      <m:t>𝜓</m:t>
                    </m:r>
                  </m:oMath>
                </a14:m>
                <a:r>
                  <a:rPr lang="en-IN" sz="2400" dirty="0">
                    <a:highlight>
                      <a:srgbClr val="FFFF00"/>
                    </a:highlight>
                  </a:rPr>
                  <a:t>  and </a:t>
                </a:r>
                <a14:m>
                  <m:oMath xmlns:m="http://schemas.openxmlformats.org/officeDocument/2006/math">
                    <m:r>
                      <m:rPr>
                        <m:sty m:val="p"/>
                      </m:rPr>
                      <a:rPr lang="en-US" sz="2400">
                        <a:highlight>
                          <a:srgbClr val="FFFF00"/>
                        </a:highlight>
                        <a:latin typeface="Cambria Math" panose="02040503050406030204" pitchFamily="18" charset="0"/>
                      </a:rPr>
                      <m:t>identity</m:t>
                    </m:r>
                    <m:r>
                      <a:rPr lang="en-US" sz="2400">
                        <a:highlight>
                          <a:srgbClr val="FFFF00"/>
                        </a:highlight>
                        <a:latin typeface="Cambria Math" panose="02040503050406030204" pitchFamily="18" charset="0"/>
                      </a:rPr>
                      <m:t> </m:t>
                    </m:r>
                    <m:r>
                      <m:rPr>
                        <m:sty m:val="p"/>
                      </m:rPr>
                      <a:rPr lang="en-US" sz="2400">
                        <a:highlight>
                          <a:srgbClr val="FFFF00"/>
                        </a:highlight>
                        <a:latin typeface="Cambria Math" panose="02040503050406030204" pitchFamily="18" charset="0"/>
                      </a:rPr>
                      <m:t>function</m:t>
                    </m:r>
                    <m:r>
                      <a:rPr lang="en-US" sz="2400">
                        <a:highlight>
                          <a:srgbClr val="FFFF00"/>
                        </a:highlight>
                        <a:latin typeface="Cambria Math" panose="02040503050406030204" pitchFamily="18" charset="0"/>
                      </a:rPr>
                      <m:t> </m:t>
                    </m:r>
                    <m:r>
                      <m:rPr>
                        <m:sty m:val="p"/>
                      </m:rPr>
                      <a:rPr lang="en-US" sz="2400">
                        <a:highlight>
                          <a:srgbClr val="FFFF00"/>
                        </a:highlight>
                        <a:latin typeface="Cambria Math" panose="02040503050406030204" pitchFamily="18" charset="0"/>
                      </a:rPr>
                      <m:t>as</m:t>
                    </m:r>
                    <m:r>
                      <a:rPr lang="en-US" sz="2400">
                        <a:highlight>
                          <a:srgbClr val="FFFF00"/>
                        </a:highlight>
                        <a:latin typeface="Cambria Math" panose="02040503050406030204" pitchFamily="18" charset="0"/>
                      </a:rPr>
                      <m:t> </m:t>
                    </m:r>
                    <m:r>
                      <a:rPr lang="en-US" sz="2400" i="1">
                        <a:highlight>
                          <a:srgbClr val="FFFF00"/>
                        </a:highlight>
                        <a:latin typeface="Cambria Math" panose="02040503050406030204" pitchFamily="18" charset="0"/>
                      </a:rPr>
                      <m:t>𝑓</m:t>
                    </m:r>
                  </m:oMath>
                </a14:m>
                <a:r>
                  <a:rPr lang="en-IN" sz="2400" dirty="0"/>
                  <a:t>. </a:t>
                </a:r>
              </a:p>
              <a:p>
                <a:endParaRPr lang="en-US" sz="2400" dirty="0"/>
              </a:p>
              <a:p>
                <a:pPr marL="457200" lvl="1"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𝜙</m:t>
                              </m:r>
                            </m:e>
                          </m:acc>
                        </m:e>
                        <m:sub>
                          <m:r>
                            <a:rPr lang="en-US" i="1" dirty="0">
                              <a:latin typeface="Cambria Math" panose="02040503050406030204" pitchFamily="18" charset="0"/>
                            </a:rPr>
                            <m:t>𝑑𝑗</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b</m:t>
                          </m:r>
                        </m:e>
                        <m:sub>
                          <m:r>
                            <a:rPr lang="en-US">
                              <a:latin typeface="Cambria Math" panose="02040503050406030204" pitchFamily="18" charset="0"/>
                            </a:rPr>
                            <m:t>2</m:t>
                          </m:r>
                        </m:sub>
                      </m:sSub>
                      <m:r>
                        <a:rPr lang="en-US">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2</m:t>
                              </m:r>
                            </m:sub>
                            <m:sup>
                              <m:r>
                                <a:rPr lang="en-US" i="1">
                                  <a:latin typeface="Cambria Math" panose="02040503050406030204" pitchFamily="18" charset="0"/>
                                </a:rPr>
                                <m:t>𝑖</m:t>
                              </m:r>
                            </m:sup>
                          </m:sSubSup>
                          <m:r>
                            <m:rPr>
                              <m:sty m:val="p"/>
                            </m:rPr>
                            <a:rPr lang="en-US">
                              <a:latin typeface="Cambria Math" panose="02040503050406030204" pitchFamily="18" charset="0"/>
                            </a:rPr>
                            <m:t>max</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1</m:t>
                                  </m:r>
                                </m:sub>
                                <m:sup>
                                  <m:r>
                                    <a:rPr lang="en-US" i="1">
                                      <a:latin typeface="Cambria Math" panose="02040503050406030204" pitchFamily="18" charset="0"/>
                                    </a:rPr>
                                    <m:t>𝑖</m:t>
                                  </m:r>
                                </m:sup>
                              </m:sSubSup>
                              <m:r>
                                <a:rPr lang="en-US" i="1">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1</m:t>
                                  </m:r>
                                </m:sub>
                                <m:sup>
                                  <m:r>
                                    <a:rPr lang="en-US" i="1">
                                      <a:latin typeface="Cambria Math" panose="02040503050406030204" pitchFamily="18" charset="0"/>
                                    </a:rPr>
                                    <m:t>𝑖</m:t>
                                  </m:r>
                                </m:sup>
                              </m:sSubSup>
                              <m:r>
                                <a:rPr lang="en-US" i="1">
                                  <a:latin typeface="Cambria Math" panose="02040503050406030204" pitchFamily="18" charset="0"/>
                                </a:rPr>
                                <m:t>,0</m:t>
                              </m:r>
                            </m:e>
                          </m:d>
                          <m:r>
                            <a:rPr lang="en-US" i="1">
                              <a:latin typeface="Cambria Math" panose="02040503050406030204" pitchFamily="18" charset="0"/>
                            </a:rPr>
                            <m:t> .        </m:t>
                          </m:r>
                        </m:e>
                      </m:nary>
                    </m:oMath>
                  </m:oMathPara>
                </a14:m>
                <a:endParaRPr lang="en-US" dirty="0"/>
              </a:p>
              <a:p>
                <a:endParaRPr lang="en-US" sz="1800" dirty="0"/>
              </a:p>
              <a:p>
                <a:endParaRPr lang="en-US" sz="1800" u="sng" dirty="0">
                  <a:solidFill>
                    <a:schemeClr val="tx2">
                      <a:lumMod val="50000"/>
                    </a:schemeClr>
                  </a:solidFill>
                </a:endParaRPr>
              </a:p>
            </p:txBody>
          </p:sp>
        </mc:Choice>
        <mc:Fallback xmlns="">
          <p:sp>
            <p:nvSpPr>
              <p:cNvPr id="18" name="Content Placeholder 17">
                <a:extLst>
                  <a:ext uri="{FF2B5EF4-FFF2-40B4-BE49-F238E27FC236}">
                    <a16:creationId xmlns:a16="http://schemas.microsoft.com/office/drawing/2014/main" id="{B8D8B2EB-B5B2-6417-2A86-F25B0C362C4C}"/>
                  </a:ext>
                </a:extLst>
              </p:cNvPr>
              <p:cNvSpPr>
                <a:spLocks noGrp="1" noRot="1" noChangeAspect="1" noMove="1" noResize="1" noEditPoints="1" noAdjustHandles="1" noChangeArrowheads="1" noChangeShapeType="1" noTextEdit="1"/>
              </p:cNvSpPr>
              <p:nvPr>
                <p:ph idx="1"/>
              </p:nvPr>
            </p:nvSpPr>
            <p:spPr>
              <a:xfrm>
                <a:off x="-2" y="1825625"/>
                <a:ext cx="8454454" cy="4895850"/>
              </a:xfrm>
              <a:blipFill>
                <a:blip r:embed="rId2"/>
                <a:stretch>
                  <a:fillRect l="-901" t="-7752" r="-901" b="-31783"/>
                </a:stretch>
              </a:blipFill>
            </p:spPr>
            <p:txBody>
              <a:bodyPr/>
              <a:lstStyle/>
              <a:p>
                <a:r>
                  <a:rPr lang="en-US">
                    <a:noFill/>
                  </a:rPr>
                  <a:t> </a:t>
                </a:r>
              </a:p>
            </p:txBody>
          </p:sp>
        </mc:Fallback>
      </mc:AlternateContent>
      <p:pic>
        <p:nvPicPr>
          <p:cNvPr id="5" name="Picture 4" descr="A graph of a graph showing a number of objects&#10;&#10;Description automatically generated">
            <a:extLst>
              <a:ext uri="{FF2B5EF4-FFF2-40B4-BE49-F238E27FC236}">
                <a16:creationId xmlns:a16="http://schemas.microsoft.com/office/drawing/2014/main" id="{72DC2B6C-3BFF-F4B7-E0A0-27C7209C8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859" y="1770128"/>
            <a:ext cx="4512409" cy="1970123"/>
          </a:xfrm>
          <a:prstGeom prst="rect">
            <a:avLst/>
          </a:prstGeom>
        </p:spPr>
      </p:pic>
      <p:pic>
        <p:nvPicPr>
          <p:cNvPr id="6" name="Picture 5" descr="A graph of a number of objects&#10;&#10;Description automatically generated">
            <a:extLst>
              <a:ext uri="{FF2B5EF4-FFF2-40B4-BE49-F238E27FC236}">
                <a16:creationId xmlns:a16="http://schemas.microsoft.com/office/drawing/2014/main" id="{FA260C9F-148B-180F-458D-832945F00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389" y="1818933"/>
            <a:ext cx="4605879" cy="19701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A82B49-4609-7D56-9FB2-14985CEFA0BD}"/>
                  </a:ext>
                </a:extLst>
              </p:cNvPr>
              <p:cNvSpPr txBox="1"/>
              <p:nvPr/>
            </p:nvSpPr>
            <p:spPr>
              <a:xfrm>
                <a:off x="8421175" y="4023938"/>
                <a:ext cx="3331114" cy="2281458"/>
              </a:xfrm>
              <a:prstGeom prst="rect">
                <a:avLst/>
              </a:prstGeom>
              <a:noFill/>
            </p:spPr>
            <p:txBody>
              <a:bodyPr wrap="square" rtlCol="0">
                <a:spAutoFit/>
              </a:bodyPr>
              <a:lstStyle/>
              <a:p>
                <a:r>
                  <a:rPr lang="en-US" sz="2800" dirty="0">
                    <a:solidFill>
                      <a:srgbClr val="C00000"/>
                    </a:solidFill>
                  </a:rPr>
                  <a:t>What happens if kernel takes negative values? i.e. is </a:t>
                </a:r>
                <a14:m>
                  <m:oMath xmlns:m="http://schemas.openxmlformats.org/officeDocument/2006/math">
                    <m:sSub>
                      <m:sSubPr>
                        <m:ctrlPr>
                          <a:rPr lang="en-US" sz="2800" i="1" dirty="0" smtClean="0">
                            <a:solidFill>
                              <a:srgbClr val="C00000"/>
                            </a:solidFill>
                            <a:latin typeface="Cambria Math" panose="02040503050406030204" pitchFamily="18" charset="0"/>
                          </a:rPr>
                        </m:ctrlPr>
                      </m:sSubPr>
                      <m:e>
                        <m:r>
                          <a:rPr lang="en-US" sz="2800" b="0" i="1" dirty="0" smtClean="0">
                            <a:solidFill>
                              <a:srgbClr val="C00000"/>
                            </a:solidFill>
                            <a:latin typeface="Cambria Math" panose="02040503050406030204" pitchFamily="18" charset="0"/>
                          </a:rPr>
                          <m:t>𝜙</m:t>
                        </m:r>
                      </m:e>
                      <m:sub>
                        <m:r>
                          <a:rPr lang="en-US" sz="2800" i="1" dirty="0">
                            <a:solidFill>
                              <a:srgbClr val="C00000"/>
                            </a:solidFill>
                            <a:latin typeface="Cambria Math" panose="02040503050406030204" pitchFamily="18" charset="0"/>
                          </a:rPr>
                          <m:t>𝑑𝑗</m:t>
                        </m:r>
                      </m:sub>
                    </m:sSub>
                    <m:d>
                      <m:dPr>
                        <m:ctrlPr>
                          <a:rPr lang="en-US" sz="2800" b="0" i="1" dirty="0" smtClean="0">
                            <a:solidFill>
                              <a:srgbClr val="C00000"/>
                            </a:solidFill>
                            <a:latin typeface="Cambria Math" panose="02040503050406030204" pitchFamily="18" charset="0"/>
                          </a:rPr>
                        </m:ctrlPr>
                      </m:dPr>
                      <m:e>
                        <m:r>
                          <a:rPr lang="en-US" sz="2800" b="0" i="1" dirty="0" smtClean="0">
                            <a:solidFill>
                              <a:srgbClr val="C00000"/>
                            </a:solidFill>
                            <a:latin typeface="Cambria Math" panose="02040503050406030204" pitchFamily="18" charset="0"/>
                          </a:rPr>
                          <m:t>𝑥</m:t>
                        </m:r>
                      </m:e>
                    </m:d>
                    <m:r>
                      <a:rPr lang="en-US" sz="2800" b="0" i="0" dirty="0" smtClean="0">
                        <a:solidFill>
                          <a:srgbClr val="C00000"/>
                        </a:solidFill>
                        <a:latin typeface="Cambria Math" panose="02040503050406030204" pitchFamily="18" charset="0"/>
                      </a:rPr>
                      <m:t> </m:t>
                    </m:r>
                  </m:oMath>
                </a14:m>
                <a:r>
                  <a:rPr lang="en-US" sz="2800" dirty="0">
                    <a:solidFill>
                      <a:srgbClr val="C00000"/>
                    </a:solidFill>
                  </a:rPr>
                  <a:t> </a:t>
                </a:r>
                <a14:m>
                  <m:oMath xmlns:m="http://schemas.openxmlformats.org/officeDocument/2006/math">
                    <m:sSup>
                      <m:sSupPr>
                        <m:ctrlPr>
                          <a:rPr lang="en-US" sz="2800" i="1" dirty="0">
                            <a:solidFill>
                              <a:srgbClr val="C00000"/>
                            </a:solidFill>
                            <a:latin typeface="Cambria Math" panose="02040503050406030204" pitchFamily="18" charset="0"/>
                          </a:rPr>
                        </m:ctrlPr>
                      </m:sSupPr>
                      <m:e>
                        <m:r>
                          <m:rPr>
                            <m:sty m:val="p"/>
                          </m:rPr>
                          <a:rPr lang="en-US" sz="2800" dirty="0">
                            <a:solidFill>
                              <a:srgbClr val="C00000"/>
                            </a:solidFill>
                            <a:latin typeface="Cambria Math" panose="02040503050406030204" pitchFamily="18" charset="0"/>
                          </a:rPr>
                          <m:t>R</m:t>
                        </m:r>
                      </m:e>
                      <m:sup>
                        <m:r>
                          <a:rPr lang="en-US" sz="2800" dirty="0">
                            <a:solidFill>
                              <a:srgbClr val="C00000"/>
                            </a:solidFill>
                            <a:latin typeface="Cambria Math" panose="02040503050406030204" pitchFamily="18" charset="0"/>
                          </a:rPr>
                          <m:t>+</m:t>
                        </m:r>
                      </m:sup>
                    </m:sSup>
                    <m:r>
                      <a:rPr lang="en-US" sz="2800" i="1" dirty="0">
                        <a:solidFill>
                          <a:srgbClr val="C00000"/>
                        </a:solidFill>
                        <a:latin typeface="Cambria Math" panose="02040503050406030204" pitchFamily="18" charset="0"/>
                      </a:rPr>
                      <m:t>→</m:t>
                    </m:r>
                    <m:sSup>
                      <m:sSupPr>
                        <m:ctrlPr>
                          <a:rPr lang="en-US" sz="2800" b="0" i="1" dirty="0" smtClean="0">
                            <a:solidFill>
                              <a:srgbClr val="C00000"/>
                            </a:solidFill>
                            <a:latin typeface="Cambria Math" panose="02040503050406030204" pitchFamily="18" charset="0"/>
                          </a:rPr>
                        </m:ctrlPr>
                      </m:sSupPr>
                      <m:e>
                        <m:r>
                          <a:rPr lang="en-US" sz="2800" i="1" dirty="0">
                            <a:solidFill>
                              <a:srgbClr val="C00000"/>
                            </a:solidFill>
                            <a:latin typeface="Cambria Math" panose="02040503050406030204" pitchFamily="18" charset="0"/>
                          </a:rPr>
                          <m:t>𝑅</m:t>
                        </m:r>
                      </m:e>
                      <m:sup>
                        <m:r>
                          <a:rPr lang="en-US" sz="2800" b="0" i="1" dirty="0" smtClean="0">
                            <a:solidFill>
                              <a:srgbClr val="C00000"/>
                            </a:solidFill>
                            <a:latin typeface="Cambria Math" panose="02040503050406030204" pitchFamily="18" charset="0"/>
                          </a:rPr>
                          <m:t>−</m:t>
                        </m:r>
                      </m:sup>
                    </m:sSup>
                  </m:oMath>
                </a14:m>
                <a:endParaRPr lang="en-US" sz="2800" u="sng" dirty="0">
                  <a:solidFill>
                    <a:schemeClr val="accent1">
                      <a:lumMod val="50000"/>
                    </a:schemeClr>
                  </a:solidFill>
                </a:endParaRPr>
              </a:p>
              <a:p>
                <a:endParaRPr lang="en-US" sz="2800" dirty="0">
                  <a:solidFill>
                    <a:srgbClr val="C00000"/>
                  </a:solidFill>
                </a:endParaRPr>
              </a:p>
            </p:txBody>
          </p:sp>
        </mc:Choice>
        <mc:Fallback xmlns="">
          <p:sp>
            <p:nvSpPr>
              <p:cNvPr id="7" name="TextBox 6">
                <a:extLst>
                  <a:ext uri="{FF2B5EF4-FFF2-40B4-BE49-F238E27FC236}">
                    <a16:creationId xmlns:a16="http://schemas.microsoft.com/office/drawing/2014/main" id="{04A82B49-4609-7D56-9FB2-14985CEFA0BD}"/>
                  </a:ext>
                </a:extLst>
              </p:cNvPr>
              <p:cNvSpPr txBox="1">
                <a:spLocks noRot="1" noChangeAspect="1" noMove="1" noResize="1" noEditPoints="1" noAdjustHandles="1" noChangeArrowheads="1" noChangeShapeType="1" noTextEdit="1"/>
              </p:cNvSpPr>
              <p:nvPr/>
            </p:nvSpPr>
            <p:spPr>
              <a:xfrm>
                <a:off x="8421175" y="4023938"/>
                <a:ext cx="3331114" cy="2281458"/>
              </a:xfrm>
              <a:prstGeom prst="rect">
                <a:avLst/>
              </a:prstGeom>
              <a:blipFill>
                <a:blip r:embed="rId5"/>
                <a:stretch>
                  <a:fillRect l="-3409" t="-2762" r="-2652"/>
                </a:stretch>
              </a:blipFill>
            </p:spPr>
            <p:txBody>
              <a:bodyPr/>
              <a:lstStyle/>
              <a:p>
                <a:r>
                  <a:rPr lang="en-US">
                    <a:noFill/>
                  </a:rPr>
                  <a:t> </a:t>
                </a:r>
              </a:p>
            </p:txBody>
          </p:sp>
        </mc:Fallback>
      </mc:AlternateContent>
    </p:spTree>
    <p:extLst>
      <p:ext uri="{BB962C8B-B14F-4D97-AF65-F5344CB8AC3E}">
        <p14:creationId xmlns:p14="http://schemas.microsoft.com/office/powerpoint/2010/main" val="324714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F122B-974D-3122-D765-9B76ACF00158}"/>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Marked Hawkes Process</a:t>
            </a:r>
          </a:p>
        </p:txBody>
      </p:sp>
      <p:sp>
        <p:nvSpPr>
          <p:cNvPr id="4" name="Slide Number Placeholder 3"/>
          <p:cNvSpPr>
            <a:spLocks noGrp="1"/>
          </p:cNvSpPr>
          <p:nvPr>
            <p:ph type="sldNum" sz="quarter" idx="12"/>
          </p:nvPr>
        </p:nvSpPr>
        <p:spPr/>
        <p:txBody>
          <a:bodyPr/>
          <a:lstStyle/>
          <a:p>
            <a:fld id="{72B50EFE-9147-4D53-9A51-B21A863FD10F}" type="slidenum">
              <a:rPr lang="en-IN" smtClean="0"/>
              <a:t>5</a:t>
            </a:fld>
            <a:endParaRPr lang="en-IN" dirty="0"/>
          </a:p>
        </p:txBody>
      </p:sp>
      <p:pic>
        <p:nvPicPr>
          <p:cNvPr id="20" name="Content Placeholder 26">
            <a:extLst>
              <a:ext uri="{FF2B5EF4-FFF2-40B4-BE49-F238E27FC236}">
                <a16:creationId xmlns:a16="http://schemas.microsoft.com/office/drawing/2014/main" id="{A2C0F364-E326-A8E1-8DB9-6F88D6E0D2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874" y="1656233"/>
            <a:ext cx="4364051" cy="2749667"/>
          </a:xfrm>
        </p:spPr>
      </p:pic>
      <p:sp>
        <p:nvSpPr>
          <p:cNvPr id="22" name="Right Brace 21">
            <a:extLst>
              <a:ext uri="{FF2B5EF4-FFF2-40B4-BE49-F238E27FC236}">
                <a16:creationId xmlns:a16="http://schemas.microsoft.com/office/drawing/2014/main" id="{3AED11E9-4574-CD0C-C2A9-E36EC3D12624}"/>
              </a:ext>
            </a:extLst>
          </p:cNvPr>
          <p:cNvSpPr/>
          <p:nvPr/>
        </p:nvSpPr>
        <p:spPr>
          <a:xfrm rot="10800000" flipH="1" flipV="1">
            <a:off x="1609854" y="2817394"/>
            <a:ext cx="336332" cy="817347"/>
          </a:xfrm>
          <a:prstGeom prst="rightBrace">
            <a:avLst>
              <a:gd name="adj1" fmla="val 427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3" name="Right Brace 22">
            <a:extLst>
              <a:ext uri="{FF2B5EF4-FFF2-40B4-BE49-F238E27FC236}">
                <a16:creationId xmlns:a16="http://schemas.microsoft.com/office/drawing/2014/main" id="{8415D57F-FB1D-C9FB-4FB1-573DA028F3A3}"/>
              </a:ext>
            </a:extLst>
          </p:cNvPr>
          <p:cNvSpPr/>
          <p:nvPr/>
        </p:nvSpPr>
        <p:spPr>
          <a:xfrm flipH="1" flipV="1">
            <a:off x="2977447" y="2524622"/>
            <a:ext cx="336332" cy="817348"/>
          </a:xfrm>
          <a:prstGeom prst="rightBrace">
            <a:avLst>
              <a:gd name="adj1" fmla="val 42708"/>
              <a:gd name="adj2" fmla="val 5147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TextBox 23">
            <a:extLst>
              <a:ext uri="{FF2B5EF4-FFF2-40B4-BE49-F238E27FC236}">
                <a16:creationId xmlns:a16="http://schemas.microsoft.com/office/drawing/2014/main" id="{A39D19AC-8F20-8F88-8029-651EC0325952}"/>
              </a:ext>
            </a:extLst>
          </p:cNvPr>
          <p:cNvSpPr txBox="1"/>
          <p:nvPr/>
        </p:nvSpPr>
        <p:spPr>
          <a:xfrm>
            <a:off x="935489" y="2796692"/>
            <a:ext cx="3069021" cy="646331"/>
          </a:xfrm>
          <a:prstGeom prst="rect">
            <a:avLst/>
          </a:prstGeom>
          <a:noFill/>
        </p:spPr>
        <p:txBody>
          <a:bodyPr wrap="square" rtlCol="0">
            <a:spAutoFit/>
          </a:bodyPr>
          <a:lstStyle/>
          <a:p>
            <a:pPr algn="ctr"/>
            <a:r>
              <a:rPr lang="en-US" dirty="0">
                <a:solidFill>
                  <a:srgbClr val="FF0000"/>
                </a:solidFill>
              </a:rPr>
              <a:t>Constant</a:t>
            </a:r>
          </a:p>
          <a:p>
            <a:pPr algn="ctr"/>
            <a:r>
              <a:rPr lang="en-US" dirty="0">
                <a:solidFill>
                  <a:srgbClr val="FF0000"/>
                </a:solidFill>
              </a:rPr>
              <a:t> Jumps</a:t>
            </a:r>
            <a:endParaRPr lang="en-IN" dirty="0">
              <a:solidFill>
                <a:srgbClr val="FF0000"/>
              </a:solidFill>
            </a:endParaRPr>
          </a:p>
        </p:txBody>
      </p:sp>
      <p:pic>
        <p:nvPicPr>
          <p:cNvPr id="25" name="Picture 24">
            <a:extLst>
              <a:ext uri="{FF2B5EF4-FFF2-40B4-BE49-F238E27FC236}">
                <a16:creationId xmlns:a16="http://schemas.microsoft.com/office/drawing/2014/main" id="{6A015C67-8441-D87E-C62E-B84A50DE8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790" y="1716942"/>
            <a:ext cx="5343673" cy="2581274"/>
          </a:xfrm>
          <a:prstGeom prst="rect">
            <a:avLst/>
          </a:prstGeom>
        </p:spPr>
      </p:pic>
      <p:sp>
        <p:nvSpPr>
          <p:cNvPr id="26" name="Right Brace 25">
            <a:extLst>
              <a:ext uri="{FF2B5EF4-FFF2-40B4-BE49-F238E27FC236}">
                <a16:creationId xmlns:a16="http://schemas.microsoft.com/office/drawing/2014/main" id="{8282F40E-368A-D98A-4370-2B91076CFA2A}"/>
              </a:ext>
            </a:extLst>
          </p:cNvPr>
          <p:cNvSpPr/>
          <p:nvPr/>
        </p:nvSpPr>
        <p:spPr>
          <a:xfrm rot="10800000">
            <a:off x="9457887" y="3146704"/>
            <a:ext cx="336332" cy="705450"/>
          </a:xfrm>
          <a:prstGeom prst="rightBrace">
            <a:avLst>
              <a:gd name="adj1" fmla="val 427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5874FF42-79C4-2C2A-C7F3-455C8C9BC3E2}"/>
              </a:ext>
            </a:extLst>
          </p:cNvPr>
          <p:cNvSpPr txBox="1"/>
          <p:nvPr/>
        </p:nvSpPr>
        <p:spPr>
          <a:xfrm>
            <a:off x="6884975" y="3266215"/>
            <a:ext cx="3069021" cy="646331"/>
          </a:xfrm>
          <a:prstGeom prst="rect">
            <a:avLst/>
          </a:prstGeom>
          <a:noFill/>
        </p:spPr>
        <p:txBody>
          <a:bodyPr wrap="square" rtlCol="0">
            <a:spAutoFit/>
          </a:bodyPr>
          <a:lstStyle/>
          <a:p>
            <a:pPr algn="ctr"/>
            <a:r>
              <a:rPr lang="en-US" dirty="0">
                <a:solidFill>
                  <a:srgbClr val="FF0000"/>
                </a:solidFill>
              </a:rPr>
              <a:t>Non-Constant</a:t>
            </a:r>
          </a:p>
          <a:p>
            <a:pPr algn="ctr"/>
            <a:r>
              <a:rPr lang="en-US" dirty="0">
                <a:solidFill>
                  <a:srgbClr val="FF0000"/>
                </a:solidFill>
              </a:rPr>
              <a:t> Jumps</a:t>
            </a:r>
            <a:endParaRPr lang="en-IN" dirty="0">
              <a:solidFill>
                <a:srgbClr val="FF0000"/>
              </a:solidFill>
            </a:endParaRPr>
          </a:p>
        </p:txBody>
      </p:sp>
      <p:sp>
        <p:nvSpPr>
          <p:cNvPr id="31" name="Right Brace 30">
            <a:extLst>
              <a:ext uri="{FF2B5EF4-FFF2-40B4-BE49-F238E27FC236}">
                <a16:creationId xmlns:a16="http://schemas.microsoft.com/office/drawing/2014/main" id="{CB9167D1-C66E-2914-F5A8-29BE962A3FC6}"/>
              </a:ext>
            </a:extLst>
          </p:cNvPr>
          <p:cNvSpPr/>
          <p:nvPr/>
        </p:nvSpPr>
        <p:spPr>
          <a:xfrm rot="10800000" flipH="1" flipV="1">
            <a:off x="7298419" y="3341970"/>
            <a:ext cx="336332" cy="506443"/>
          </a:xfrm>
          <a:prstGeom prst="rightBrace">
            <a:avLst>
              <a:gd name="adj1" fmla="val 607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TextBox 33">
            <a:extLst>
              <a:ext uri="{FF2B5EF4-FFF2-40B4-BE49-F238E27FC236}">
                <a16:creationId xmlns:a16="http://schemas.microsoft.com/office/drawing/2014/main" id="{142C673D-1F8A-DFFF-70E1-7C50067C2EA1}"/>
              </a:ext>
            </a:extLst>
          </p:cNvPr>
          <p:cNvSpPr txBox="1"/>
          <p:nvPr/>
        </p:nvSpPr>
        <p:spPr>
          <a:xfrm>
            <a:off x="684245" y="4846367"/>
            <a:ext cx="11282856" cy="1754326"/>
          </a:xfrm>
          <a:prstGeom prst="rect">
            <a:avLst/>
          </a:prstGeom>
          <a:noFill/>
        </p:spPr>
        <p:txBody>
          <a:bodyPr wrap="square" rtlCol="0">
            <a:spAutoFit/>
          </a:bodyPr>
          <a:lstStyle/>
          <a:p>
            <a:pPr marL="285750" indent="-285750">
              <a:buFont typeface="Arial" panose="020B0604020202020204" pitchFamily="34" charset="0"/>
              <a:buChar char="•"/>
            </a:pPr>
            <a:r>
              <a:rPr lang="en-IN" b="0" i="0" u="none" strike="noStrike" dirty="0">
                <a:effectLst/>
              </a:rPr>
              <a:t>A Hawkes process becomes a marked Hawkes process when its intensity is a function of time and mark (any quantity other than time). </a:t>
            </a:r>
            <a:r>
              <a:rPr lang="en-IN" dirty="0"/>
              <a:t>Examples of mark are volume or price in case of market orders, magnitude in case of earthquake. </a:t>
            </a:r>
            <a:endParaRPr lang="en-IN" b="0" i="0" u="none" strike="noStrike" dirty="0">
              <a:effectLst/>
            </a:endParaRPr>
          </a:p>
          <a:p>
            <a:endParaRPr lang="en-IN" b="0" i="0" u="none" strike="noStrike" dirty="0">
              <a:effectLst/>
            </a:endParaRPr>
          </a:p>
          <a:p>
            <a:endParaRPr lang="en-US" dirty="0"/>
          </a:p>
          <a:p>
            <a:pPr marL="285750" indent="-285750">
              <a:buFont typeface="Arial" panose="020B0604020202020204" pitchFamily="34" charset="0"/>
              <a:buChar char="•"/>
            </a:pPr>
            <a:r>
              <a:rPr lang="en-US" dirty="0"/>
              <a:t>In a Hawkes process, whenever an event occurs the impact by that event on intensity will always be a constant resulting in constant jumps, while in a Marked Hawkes process it will be varying. </a:t>
            </a:r>
          </a:p>
        </p:txBody>
      </p:sp>
      <p:sp>
        <p:nvSpPr>
          <p:cNvPr id="3" name="TextBox 2">
            <a:extLst>
              <a:ext uri="{FF2B5EF4-FFF2-40B4-BE49-F238E27FC236}">
                <a16:creationId xmlns:a16="http://schemas.microsoft.com/office/drawing/2014/main" id="{F197D2AB-622D-4701-8F1B-F82184D76447}"/>
              </a:ext>
            </a:extLst>
          </p:cNvPr>
          <p:cNvSpPr txBox="1"/>
          <p:nvPr/>
        </p:nvSpPr>
        <p:spPr>
          <a:xfrm>
            <a:off x="1562314" y="4288102"/>
            <a:ext cx="3941379" cy="276999"/>
          </a:xfrm>
          <a:prstGeom prst="rect">
            <a:avLst/>
          </a:prstGeom>
          <a:noFill/>
        </p:spPr>
        <p:txBody>
          <a:bodyPr wrap="square" rtlCol="0">
            <a:spAutoFit/>
          </a:bodyPr>
          <a:lstStyle/>
          <a:p>
            <a:r>
              <a:rPr lang="en-US" sz="1200" dirty="0"/>
              <a:t>Fig: Intensity of Hawkes process</a:t>
            </a:r>
            <a:endParaRPr lang="en-IN" sz="1200" dirty="0"/>
          </a:p>
        </p:txBody>
      </p:sp>
      <p:sp>
        <p:nvSpPr>
          <p:cNvPr id="5" name="TextBox 4">
            <a:extLst>
              <a:ext uri="{FF2B5EF4-FFF2-40B4-BE49-F238E27FC236}">
                <a16:creationId xmlns:a16="http://schemas.microsoft.com/office/drawing/2014/main" id="{609DA57A-08EC-4A32-7808-3D65DDDE36C7}"/>
              </a:ext>
            </a:extLst>
          </p:cNvPr>
          <p:cNvSpPr txBox="1"/>
          <p:nvPr/>
        </p:nvSpPr>
        <p:spPr>
          <a:xfrm>
            <a:off x="7358647" y="4363889"/>
            <a:ext cx="3941379" cy="276999"/>
          </a:xfrm>
          <a:prstGeom prst="rect">
            <a:avLst/>
          </a:prstGeom>
          <a:noFill/>
        </p:spPr>
        <p:txBody>
          <a:bodyPr wrap="square" rtlCol="0">
            <a:spAutoFit/>
          </a:bodyPr>
          <a:lstStyle/>
          <a:p>
            <a:r>
              <a:rPr lang="en-US" sz="1200" dirty="0"/>
              <a:t>Fig: Intensity of Marked Hawkes process</a:t>
            </a:r>
            <a:endParaRPr lang="en-IN" sz="1200" dirty="0"/>
          </a:p>
        </p:txBody>
      </p:sp>
    </p:spTree>
    <p:extLst>
      <p:ext uri="{BB962C8B-B14F-4D97-AF65-F5344CB8AC3E}">
        <p14:creationId xmlns:p14="http://schemas.microsoft.com/office/powerpoint/2010/main" val="2208394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F122B-974D-3122-D765-9B76ACF00158}"/>
              </a:ext>
            </a:extLst>
          </p:cNvPr>
          <p:cNvSpPr>
            <a:spLocks noGrp="1"/>
          </p:cNvSpPr>
          <p:nvPr>
            <p:ph type="title"/>
          </p:nvPr>
        </p:nvSpPr>
        <p:spPr>
          <a:xfrm>
            <a:off x="1371599" y="294538"/>
            <a:ext cx="9895951" cy="1033669"/>
          </a:xfrm>
        </p:spPr>
        <p:txBody>
          <a:bodyPr>
            <a:normAutofit/>
          </a:bodyPr>
          <a:lstStyle/>
          <a:p>
            <a:r>
              <a:rPr lang="en-US" sz="4000" dirty="0">
                <a:solidFill>
                  <a:schemeClr val="bg1"/>
                </a:solidFill>
              </a:rPr>
              <a:t>Need for Marked Hawkes Process</a:t>
            </a:r>
          </a:p>
        </p:txBody>
      </p:sp>
      <p:sp>
        <p:nvSpPr>
          <p:cNvPr id="4" name="Slide Number Placeholder 3"/>
          <p:cNvSpPr>
            <a:spLocks noGrp="1"/>
          </p:cNvSpPr>
          <p:nvPr>
            <p:ph type="sldNum" sz="quarter" idx="12"/>
          </p:nvPr>
        </p:nvSpPr>
        <p:spPr/>
        <p:txBody>
          <a:bodyPr/>
          <a:lstStyle/>
          <a:p>
            <a:fld id="{72B50EFE-9147-4D53-9A51-B21A863FD10F}" type="slidenum">
              <a:rPr lang="en-IN" smtClean="0"/>
              <a:t>6</a:t>
            </a:fld>
            <a:endParaRPr lang="en-IN" dirty="0"/>
          </a:p>
        </p:txBody>
      </p:sp>
      <p:sp>
        <p:nvSpPr>
          <p:cNvPr id="3" name="TextBox 2">
            <a:extLst>
              <a:ext uri="{FF2B5EF4-FFF2-40B4-BE49-F238E27FC236}">
                <a16:creationId xmlns:a16="http://schemas.microsoft.com/office/drawing/2014/main" id="{6384A7C0-6EDD-ACB0-5A0A-22D8A341A4BA}"/>
              </a:ext>
            </a:extLst>
          </p:cNvPr>
          <p:cNvSpPr txBox="1"/>
          <p:nvPr/>
        </p:nvSpPr>
        <p:spPr>
          <a:xfrm>
            <a:off x="264695" y="1622745"/>
            <a:ext cx="6268452" cy="5940088"/>
          </a:xfrm>
          <a:prstGeom prst="rect">
            <a:avLst/>
          </a:prstGeom>
          <a:noFill/>
        </p:spPr>
        <p:txBody>
          <a:bodyPr wrap="square" rtlCol="0">
            <a:spAutoFit/>
          </a:bodyPr>
          <a:lstStyle/>
          <a:p>
            <a:pPr marL="285750" indent="-285750">
              <a:buFont typeface="Arial" panose="020B0604020202020204" pitchFamily="34" charset="0"/>
              <a:buChar char="•"/>
            </a:pPr>
            <a:r>
              <a:rPr lang="en-US" sz="2000" dirty="0"/>
              <a:t>Earlier estimations of the Hawkes process only use past time stamps for modelling the subsequent arrivals.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Ogata[1999] found that there is also a dependency of the magnitude of the past aftershocks on the time of the next aftershock occurrence in case of an earthquake.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Earlier estimations regarding Hawkes in finance also concentrated on past time stamps, disregarding other factors that may affect future arrivals.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IN" sz="2000" dirty="0"/>
              <a:t>Chavez-</a:t>
            </a:r>
            <a:r>
              <a:rPr lang="en-IN" sz="2000" dirty="0" err="1"/>
              <a:t>Demoulin</a:t>
            </a:r>
            <a:r>
              <a:rPr lang="en-IN" sz="2000" dirty="0"/>
              <a:t> and McGill [2012], </a:t>
            </a:r>
            <a:r>
              <a:rPr lang="en-IN" sz="2000" dirty="0" err="1"/>
              <a:t>Fauth</a:t>
            </a:r>
            <a:r>
              <a:rPr lang="en-IN" sz="2000" dirty="0"/>
              <a:t> and Tudor [2012], </a:t>
            </a:r>
            <a:r>
              <a:rPr lang="en-IN" sz="2000" dirty="0" err="1"/>
              <a:t>Rambaldi</a:t>
            </a:r>
            <a:r>
              <a:rPr lang="en-IN" sz="2000" dirty="0"/>
              <a:t> et al. [2017] , and Fabre and </a:t>
            </a:r>
            <a:r>
              <a:rPr lang="en-IN" sz="2000" dirty="0" err="1"/>
              <a:t>Toke</a:t>
            </a:r>
            <a:r>
              <a:rPr lang="en-IN" sz="2000" dirty="0"/>
              <a:t> [2024] found that the </a:t>
            </a:r>
            <a:r>
              <a:rPr lang="en-US" sz="2000" dirty="0"/>
              <a:t>volume of trade plays a prominent role in determining the clustering of the event.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pic>
        <p:nvPicPr>
          <p:cNvPr id="5" name="Content Placeholder 6">
            <a:extLst>
              <a:ext uri="{FF2B5EF4-FFF2-40B4-BE49-F238E27FC236}">
                <a16:creationId xmlns:a16="http://schemas.microsoft.com/office/drawing/2014/main" id="{439FBF2F-C1AC-9722-945C-120B58576F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2330" y="1622745"/>
            <a:ext cx="5623311" cy="4733604"/>
          </a:xfrm>
        </p:spPr>
      </p:pic>
      <p:pic>
        <p:nvPicPr>
          <p:cNvPr id="9" name="Picture 8" descr="A white background with blue text&#10;&#10;Description automatically generated">
            <a:extLst>
              <a:ext uri="{FF2B5EF4-FFF2-40B4-BE49-F238E27FC236}">
                <a16:creationId xmlns:a16="http://schemas.microsoft.com/office/drawing/2014/main" id="{DF1ABC18-5E2F-F2C8-88FB-21ABE0528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331" y="1625084"/>
            <a:ext cx="5584704" cy="4733605"/>
          </a:xfrm>
          <a:prstGeom prst="rect">
            <a:avLst/>
          </a:prstGeom>
        </p:spPr>
      </p:pic>
    </p:spTree>
    <p:extLst>
      <p:ext uri="{BB962C8B-B14F-4D97-AF65-F5344CB8AC3E}">
        <p14:creationId xmlns:p14="http://schemas.microsoft.com/office/powerpoint/2010/main" val="401413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F122B-974D-3122-D765-9B76ACF00158}"/>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Intensity Function of Marked Hawkes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B9EAA4-E681-0F52-BB63-1A8019C78476}"/>
                  </a:ext>
                </a:extLst>
              </p:cNvPr>
              <p:cNvSpPr>
                <a:spLocks noGrp="1"/>
              </p:cNvSpPr>
              <p:nvPr>
                <p:ph idx="1"/>
              </p:nvPr>
            </p:nvSpPr>
            <p:spPr>
              <a:xfrm>
                <a:off x="286406" y="1590741"/>
                <a:ext cx="11619183" cy="5110113"/>
              </a:xfrm>
            </p:spPr>
            <p:txBody>
              <a:bodyPr anchor="ctr">
                <a:normAutofit/>
              </a:bodyPr>
              <a:lstStyle/>
              <a:p>
                <a:pPr marL="285750" indent="-285750">
                  <a:buFont typeface="Arial" panose="020B0604020202020204" pitchFamily="34" charset="0"/>
                  <a:buChar char="•"/>
                </a:pPr>
                <a:r>
                  <a:rPr lang="en-IN" sz="2000" b="0" i="0" u="none" strike="noStrike" dirty="0">
                    <a:effectLst/>
                  </a:rPr>
                  <a:t>The intensity function for a Marked Hawkes process with nonlinear dependency is given by:</a:t>
                </a:r>
                <a:endParaRPr lang="en-US" sz="2000" i="1"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𝑑</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m:rPr>
                          <m:sty m:val="p"/>
                        </m:rPr>
                        <a:rPr lang="en-US" sz="2000">
                          <a:latin typeface="Cambria Math" panose="02040503050406030204" pitchFamily="18" charset="0"/>
                        </a:rPr>
                        <m:t>Ψ</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𝑑</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𝐷</m:t>
                              </m:r>
                            </m:sup>
                            <m:e>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rPr>
                                    <m:t>∞</m:t>
                                  </m:r>
                                </m:sub>
                                <m:sup>
                                  <m:r>
                                    <a:rPr lang="en-US" sz="2000" i="1">
                                      <a:latin typeface="Cambria Math" panose="02040503050406030204" pitchFamily="18" charset="0"/>
                                    </a:rPr>
                                    <m:t>𝑡</m:t>
                                  </m:r>
                                </m:sup>
                                <m:e>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𝑑𝑗</m:t>
                                      </m:r>
                                    </m:sub>
                                  </m:sSub>
                                  <m:d>
                                    <m:dPr>
                                      <m:ctrlPr>
                                        <a:rPr lang="en-US" sz="2000" i="1">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𝑚</m:t>
                                      </m:r>
                                    </m:e>
                                  </m:d>
                                  <m:r>
                                    <a:rPr lang="en-US" sz="2000" i="1">
                                      <a:latin typeface="Cambria Math" panose="02040503050406030204" pitchFamily="18" charset="0"/>
                                    </a:rPr>
                                    <m:t> </m:t>
                                  </m:r>
                                  <m:r>
                                    <a:rPr lang="en-US" sz="2000" i="1">
                                      <a:latin typeface="Cambria Math" panose="02040503050406030204" pitchFamily="18" charset="0"/>
                                    </a:rPr>
                                    <m:t>𝑑</m:t>
                                  </m:r>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𝑠</m:t>
                                      </m:r>
                                    </m:sub>
                                    <m:sup>
                                      <m:r>
                                        <a:rPr lang="en-US" sz="2000" i="1">
                                          <a:latin typeface="Cambria Math" panose="02040503050406030204" pitchFamily="18" charset="0"/>
                                        </a:rPr>
                                        <m:t>𝑑</m:t>
                                      </m:r>
                                    </m:sup>
                                  </m:sSubSup>
                                </m:e>
                              </m:nary>
                            </m:e>
                          </m:nary>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        </m:t>
                      </m:r>
                    </m:oMath>
                  </m:oMathPara>
                </a14:m>
                <a:endParaRPr lang="en-US" sz="2000" dirty="0"/>
              </a:p>
              <a:p>
                <a:pPr marL="0" indent="0">
                  <a:buNone/>
                </a:pP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oMath>
                </a14:m>
                <a:r>
                  <a:rPr lang="en-US" sz="2000" dirty="0"/>
                  <a:t> is the density function of the marks.</a:t>
                </a:r>
              </a:p>
              <a:p>
                <a:pPr marL="0" indent="0">
                  <a:buNone/>
                </a:pPr>
                <a:endParaRPr lang="en-US" sz="2000" dirty="0"/>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𝑑</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can also be written as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𝑑</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a:t>
                </a:r>
                <a14:m>
                  <m:oMath xmlns:m="http://schemas.openxmlformats.org/officeDocument/2006/math">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𝜆</m:t>
                        </m:r>
                      </m:e>
                      <m:sub>
                        <m:r>
                          <a:rPr lang="en-US" sz="2000" i="1">
                            <a:latin typeface="Cambria Math" panose="02040503050406030204" pitchFamily="18" charset="0"/>
                          </a:rPr>
                          <m:t>𝑑</m:t>
                        </m:r>
                      </m:sub>
                      <m:sup>
                        <m:r>
                          <a:rPr lang="en-US" sz="2000" b="0" i="1" smtClean="0">
                            <a:latin typeface="Cambria Math" panose="02040503050406030204" pitchFamily="18" charset="0"/>
                          </a:rPr>
                          <m:t>𝑔</m:t>
                        </m:r>
                      </m:sup>
                    </m:sSubSup>
                    <m:d>
                      <m:dPr>
                        <m:ctrlPr>
                          <a:rPr lang="en-US" sz="2000" i="1">
                            <a:latin typeface="Cambria Math" panose="02040503050406030204" pitchFamily="18" charset="0"/>
                          </a:rPr>
                        </m:ctrlPr>
                      </m:dPr>
                      <m:e>
                        <m:r>
                          <a:rPr lang="en-US" sz="2000" i="1">
                            <a:latin typeface="Cambria Math" panose="02040503050406030204" pitchFamily="18" charset="0"/>
                          </a:rPr>
                          <m:t>𝑡</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oMath>
                </a14:m>
                <a:r>
                  <a:rPr lang="en-US" sz="2000" dirty="0"/>
                  <a:t>, where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𝜆</m:t>
                        </m:r>
                      </m:e>
                      <m:sub>
                        <m:r>
                          <a:rPr lang="en-US" sz="2000" i="1">
                            <a:latin typeface="Cambria Math" panose="02040503050406030204" pitchFamily="18" charset="0"/>
                          </a:rPr>
                          <m:t>𝑑</m:t>
                        </m:r>
                      </m:sub>
                      <m:sup>
                        <m:r>
                          <a:rPr lang="en-US" sz="2000" i="1">
                            <a:latin typeface="Cambria Math" panose="02040503050406030204" pitchFamily="18" charset="0"/>
                          </a:rPr>
                          <m:t>𝑔</m:t>
                        </m:r>
                      </m:sup>
                    </m:sSubSup>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is ground intensity function, which is the intensity of the time intervals t. </a:t>
                </a:r>
              </a:p>
              <a:p>
                <a:r>
                  <a:rPr lang="en-US" sz="2000" dirty="0"/>
                  <a:t>For a marked Hawkes process, the ground intensity function is given as,</a:t>
                </a:r>
              </a:p>
              <a:p>
                <a:pPr marL="0" indent="0">
                  <a:buNone/>
                </a:pP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𝜆</m:t>
                        </m:r>
                      </m:e>
                      <m:sub>
                        <m:r>
                          <a:rPr lang="en-US" sz="1600" i="1">
                            <a:latin typeface="Cambria Math" panose="02040503050406030204" pitchFamily="18" charset="0"/>
                          </a:rPr>
                          <m:t>𝑑</m:t>
                        </m:r>
                      </m:sub>
                      <m:sup>
                        <m:r>
                          <a:rPr lang="en-US" sz="1600" i="1">
                            <a:latin typeface="Cambria Math" panose="02040503050406030204" pitchFamily="18" charset="0"/>
                          </a:rPr>
                          <m:t>𝑔</m:t>
                        </m:r>
                      </m:sup>
                    </m:sSubSup>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𝑑</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𝑗</m:t>
                        </m:r>
                        <m:r>
                          <a:rPr lang="en-US" sz="1600" i="1">
                            <a:latin typeface="Cambria Math" panose="02040503050406030204" pitchFamily="18" charset="0"/>
                          </a:rPr>
                          <m:t>=1</m:t>
                        </m:r>
                      </m:sub>
                      <m:sup>
                        <m:r>
                          <a:rPr lang="en-US" sz="1600" i="1">
                            <a:latin typeface="Cambria Math" panose="02040503050406030204" pitchFamily="18" charset="0"/>
                          </a:rPr>
                          <m:t>𝐷</m:t>
                        </m:r>
                      </m:sup>
                      <m:e>
                        <m:nary>
                          <m:naryPr>
                            <m:ctrlPr>
                              <a:rPr lang="en-US" sz="1600" i="1">
                                <a:latin typeface="Cambria Math" panose="02040503050406030204" pitchFamily="18" charset="0"/>
                              </a:rPr>
                            </m:ctrlPr>
                          </m:naryPr>
                          <m:sub>
                            <m:r>
                              <m:rPr>
                                <m:brk m:alnAt="23"/>
                              </m:rPr>
                              <a:rPr lang="en-US" sz="1600" i="1">
                                <a:latin typeface="Cambria Math" panose="02040503050406030204" pitchFamily="18" charset="0"/>
                              </a:rPr>
                              <m:t>−</m:t>
                            </m:r>
                            <m:r>
                              <a:rPr lang="en-US" sz="1600" i="1">
                                <a:latin typeface="Cambria Math" panose="02040503050406030204" pitchFamily="18" charset="0"/>
                              </a:rPr>
                              <m:t>∞</m:t>
                            </m:r>
                          </m:sub>
                          <m:sup>
                            <m:r>
                              <a:rPr lang="en-US" sz="1600" i="1">
                                <a:latin typeface="Cambria Math" panose="02040503050406030204" pitchFamily="18" charset="0"/>
                              </a:rPr>
                              <m:t>𝑡</m:t>
                            </m:r>
                          </m:sup>
                          <m:e>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𝑑𝑗</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𝑚</m:t>
                                </m:r>
                              </m:e>
                            </m:d>
                            <m:r>
                              <a:rPr lang="en-US" sz="1600" i="1">
                                <a:latin typeface="Cambria Math" panose="02040503050406030204" pitchFamily="18" charset="0"/>
                              </a:rPr>
                              <m:t> </m:t>
                            </m:r>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𝑁</m:t>
                                </m:r>
                              </m:e>
                              <m:sub>
                                <m:r>
                                  <a:rPr lang="en-US" sz="1600" i="1">
                                    <a:latin typeface="Cambria Math" panose="02040503050406030204" pitchFamily="18" charset="0"/>
                                  </a:rPr>
                                  <m:t>𝑠</m:t>
                                </m:r>
                              </m:sub>
                              <m:sup>
                                <m:r>
                                  <a:rPr lang="en-US" sz="1600" i="1">
                                    <a:latin typeface="Cambria Math" panose="02040503050406030204" pitchFamily="18" charset="0"/>
                                  </a:rPr>
                                  <m:t>𝑑</m:t>
                                </m:r>
                              </m:sup>
                            </m:sSubSup>
                          </m:e>
                        </m:nary>
                      </m:e>
                    </m:nary>
                  </m:oMath>
                </a14:m>
                <a:r>
                  <a:rPr lang="en-US" sz="1600" b="0" i="1" dirty="0">
                    <a:latin typeface="Cambria Math" panose="02040503050406030204" pitchFamily="18" charset="0"/>
                  </a:rPr>
                  <a:t>                                        </a:t>
                </a:r>
                <a:r>
                  <a:rPr lang="en-US" sz="1600" dirty="0">
                    <a:latin typeface="Calibri" panose="020F0502020204030204" pitchFamily="34" charset="0"/>
                    <a:cs typeface="Calibri" panose="020F0502020204030204" pitchFamily="34" charset="0"/>
                  </a:rPr>
                  <a:t>K</a:t>
                </a:r>
                <a:r>
                  <a:rPr lang="en-US" sz="1600" b="0" dirty="0">
                    <a:latin typeface="Calibri" panose="020F0502020204030204" pitchFamily="34" charset="0"/>
                    <a:cs typeface="Calibri" panose="020F0502020204030204" pitchFamily="34" charset="0"/>
                  </a:rPr>
                  <a:t>ernel is combined function of time and mark.</a:t>
                </a:r>
                <a:endParaRPr lang="en-US" sz="1600" b="0" i="1" dirty="0">
                  <a:latin typeface="Calibri" panose="020F0502020204030204" pitchFamily="34" charset="0"/>
                  <a:cs typeface="Calibri" panose="020F0502020204030204" pitchFamily="34" charset="0"/>
                </a:endParaRPr>
              </a:p>
              <a:p>
                <a:pPr marL="0" indent="0">
                  <a:buNone/>
                </a:pPr>
                <a14:m>
                  <m:oMath xmlns:m="http://schemas.openxmlformats.org/officeDocument/2006/math">
                    <m:sSubSup>
                      <m:sSubSupPr>
                        <m:ctrlPr>
                          <a:rPr lang="en-US" sz="1600" b="0" i="1" smtClean="0">
                            <a:latin typeface="Cambria Math" panose="02040503050406030204" pitchFamily="18" charset="0"/>
                          </a:rPr>
                        </m:ctrlPr>
                      </m:sSubSupPr>
                      <m:e>
                        <m:r>
                          <a:rPr lang="en-US" sz="1600" i="1">
                            <a:latin typeface="Cambria Math" panose="02040503050406030204" pitchFamily="18" charset="0"/>
                          </a:rPr>
                          <m:t>𝜆</m:t>
                        </m:r>
                      </m:e>
                      <m:sub>
                        <m:r>
                          <a:rPr lang="en-US" sz="1600" i="1">
                            <a:latin typeface="Cambria Math" panose="02040503050406030204" pitchFamily="18" charset="0"/>
                          </a:rPr>
                          <m:t>𝑑</m:t>
                        </m:r>
                      </m:sub>
                      <m:sup>
                        <m:r>
                          <a:rPr lang="en-US" sz="1600" b="0" i="1" smtClean="0">
                            <a:latin typeface="Cambria Math" panose="02040503050406030204" pitchFamily="18" charset="0"/>
                          </a:rPr>
                          <m:t>𝑔</m:t>
                        </m:r>
                      </m:sup>
                    </m:sSubSup>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𝑑</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𝑗</m:t>
                        </m:r>
                        <m:r>
                          <a:rPr lang="en-US" sz="1600" i="1">
                            <a:latin typeface="Cambria Math" panose="02040503050406030204" pitchFamily="18" charset="0"/>
                          </a:rPr>
                          <m:t>=1</m:t>
                        </m:r>
                      </m:sub>
                      <m:sup>
                        <m:r>
                          <a:rPr lang="en-US" sz="1600" i="1">
                            <a:latin typeface="Cambria Math" panose="02040503050406030204" pitchFamily="18" charset="0"/>
                          </a:rPr>
                          <m:t>𝐷</m:t>
                        </m:r>
                      </m:sup>
                      <m:e>
                        <m:nary>
                          <m:naryPr>
                            <m:ctrlPr>
                              <a:rPr lang="en-US" sz="1600" i="1">
                                <a:latin typeface="Cambria Math" panose="02040503050406030204" pitchFamily="18" charset="0"/>
                              </a:rPr>
                            </m:ctrlPr>
                          </m:naryPr>
                          <m:sub>
                            <m:r>
                              <m:rPr>
                                <m:brk m:alnAt="23"/>
                              </m:rPr>
                              <a:rPr lang="en-US" sz="1600" i="1">
                                <a:latin typeface="Cambria Math" panose="02040503050406030204" pitchFamily="18" charset="0"/>
                              </a:rPr>
                              <m:t>−</m:t>
                            </m:r>
                            <m:r>
                              <a:rPr lang="en-US" sz="1600" i="1">
                                <a:latin typeface="Cambria Math" panose="02040503050406030204" pitchFamily="18" charset="0"/>
                              </a:rPr>
                              <m:t>∞</m:t>
                            </m:r>
                          </m:sub>
                          <m:sup>
                            <m:r>
                              <a:rPr lang="en-US" sz="1600" i="1">
                                <a:latin typeface="Cambria Math" panose="02040503050406030204" pitchFamily="18" charset="0"/>
                              </a:rPr>
                              <m:t>𝑡</m:t>
                            </m:r>
                          </m:sup>
                          <m:e>
                            <m:sSub>
                              <m:sSubPr>
                                <m:ctrlPr>
                                  <a:rPr lang="en-US" sz="1600" i="1">
                                    <a:latin typeface="Cambria Math" panose="02040503050406030204" pitchFamily="18" charset="0"/>
                                  </a:rPr>
                                </m:ctrlPr>
                              </m:sSubPr>
                              <m:e>
                                <m:r>
                                  <a:rPr lang="en-US" sz="1600" b="0" i="1" smtClean="0">
                                    <a:latin typeface="Cambria Math" panose="02040503050406030204" pitchFamily="18" charset="0"/>
                                  </a:rPr>
                                  <m:t>𝜙</m:t>
                                </m:r>
                              </m:e>
                              <m:sub>
                                <m:r>
                                  <a:rPr lang="en-US" sz="1600" i="1">
                                    <a:latin typeface="Cambria Math" panose="02040503050406030204" pitchFamily="18" charset="0"/>
                                  </a:rPr>
                                  <m:t>𝑑𝑗</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𝑠</m:t>
                                </m:r>
                              </m:e>
                            </m:d>
                            <m:r>
                              <a:rPr lang="en-US" sz="1600" i="1">
                                <a:latin typeface="Cambria Math" panose="02040503050406030204" pitchFamily="18" charset="0"/>
                              </a:rPr>
                              <m:t> </m:t>
                            </m:r>
                            <m:r>
                              <a:rPr lang="en-US" sz="1600" b="0" i="1" smtClean="0">
                                <a:latin typeface="Cambria Math" panose="02040503050406030204" pitchFamily="18" charset="0"/>
                              </a:rPr>
                              <m:t>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𝑚</m:t>
                                </m:r>
                              </m:e>
                            </m:d>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𝑁</m:t>
                                </m:r>
                              </m:e>
                              <m:sub>
                                <m:r>
                                  <a:rPr lang="en-US" sz="1600" i="1">
                                    <a:latin typeface="Cambria Math" panose="02040503050406030204" pitchFamily="18" charset="0"/>
                                  </a:rPr>
                                  <m:t>𝑠</m:t>
                                </m:r>
                              </m:sub>
                              <m:sup>
                                <m:r>
                                  <a:rPr lang="en-US" sz="1600" i="1">
                                    <a:latin typeface="Cambria Math" panose="02040503050406030204" pitchFamily="18" charset="0"/>
                                  </a:rPr>
                                  <m:t>𝑑</m:t>
                                </m:r>
                              </m:sup>
                            </m:sSubSup>
                          </m:e>
                        </m:nary>
                      </m:e>
                    </m:nary>
                  </m:oMath>
                </a14:m>
                <a:r>
                  <a:rPr lang="en-US" sz="1600" dirty="0"/>
                  <a:t>                                  Kernel has separate distinct function of time and mark.</a:t>
                </a:r>
              </a:p>
              <a:p>
                <a:pPr marL="0" indent="0">
                  <a:buNone/>
                </a:pP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𝜆</m:t>
                        </m:r>
                      </m:e>
                      <m:sub>
                        <m:r>
                          <a:rPr lang="en-US" sz="1600" i="1">
                            <a:latin typeface="Cambria Math" panose="02040503050406030204" pitchFamily="18" charset="0"/>
                          </a:rPr>
                          <m:t>𝑑</m:t>
                        </m:r>
                      </m:sub>
                      <m:sup>
                        <m:r>
                          <a:rPr lang="en-US" sz="1600" i="1">
                            <a:latin typeface="Cambria Math" panose="02040503050406030204" pitchFamily="18" charset="0"/>
                          </a:rPr>
                          <m:t>𝑔</m:t>
                        </m:r>
                      </m:sup>
                    </m:sSubSup>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𝑑</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𝑗</m:t>
                        </m:r>
                        <m:r>
                          <a:rPr lang="en-US" sz="1600" i="1">
                            <a:latin typeface="Cambria Math" panose="02040503050406030204" pitchFamily="18" charset="0"/>
                          </a:rPr>
                          <m:t>=1</m:t>
                        </m:r>
                      </m:sub>
                      <m:sup>
                        <m:r>
                          <a:rPr lang="en-US" sz="1600" i="1">
                            <a:latin typeface="Cambria Math" panose="02040503050406030204" pitchFamily="18" charset="0"/>
                          </a:rPr>
                          <m:t>𝐷</m:t>
                        </m:r>
                      </m:sup>
                      <m:e>
                        <m:nary>
                          <m:naryPr>
                            <m:ctrlPr>
                              <a:rPr lang="en-US" sz="1600" i="1">
                                <a:latin typeface="Cambria Math" panose="02040503050406030204" pitchFamily="18" charset="0"/>
                              </a:rPr>
                            </m:ctrlPr>
                          </m:naryPr>
                          <m:sub>
                            <m:r>
                              <m:rPr>
                                <m:brk m:alnAt="23"/>
                              </m:rPr>
                              <a:rPr lang="en-US" sz="1600" i="1">
                                <a:latin typeface="Cambria Math" panose="02040503050406030204" pitchFamily="18" charset="0"/>
                              </a:rPr>
                              <m:t>−</m:t>
                            </m:r>
                            <m:r>
                              <a:rPr lang="en-US" sz="1600" i="1">
                                <a:latin typeface="Cambria Math" panose="02040503050406030204" pitchFamily="18" charset="0"/>
                              </a:rPr>
                              <m:t>∞</m:t>
                            </m:r>
                          </m:sub>
                          <m:sup>
                            <m:r>
                              <a:rPr lang="en-US" sz="1600" i="1">
                                <a:latin typeface="Cambria Math" panose="02040503050406030204" pitchFamily="18" charset="0"/>
                              </a:rPr>
                              <m:t>𝑡</m:t>
                            </m:r>
                          </m:sup>
                          <m:e>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𝑑𝑗</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𝑠</m:t>
                                </m:r>
                              </m:e>
                            </m:d>
                            <m:r>
                              <a:rPr lang="en-US" sz="1600" i="1">
                                <a:latin typeface="Cambria Math" panose="02040503050406030204" pitchFamily="18" charset="0"/>
                              </a:rPr>
                              <m:t> </m:t>
                            </m:r>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𝑁</m:t>
                                </m:r>
                              </m:e>
                              <m:sub>
                                <m:r>
                                  <a:rPr lang="en-US" sz="1600" i="1">
                                    <a:latin typeface="Cambria Math" panose="02040503050406030204" pitchFamily="18" charset="0"/>
                                  </a:rPr>
                                  <m:t>𝑠</m:t>
                                </m:r>
                              </m:sub>
                              <m:sup>
                                <m:r>
                                  <a:rPr lang="en-US" sz="1600" i="1">
                                    <a:latin typeface="Cambria Math" panose="02040503050406030204" pitchFamily="18" charset="0"/>
                                  </a:rPr>
                                  <m:t>𝑑</m:t>
                                </m:r>
                              </m:sup>
                            </m:sSubSup>
                          </m:e>
                        </m:nary>
                      </m:e>
                    </m:nary>
                  </m:oMath>
                </a14:m>
                <a:r>
                  <a:rPr lang="en-US" sz="1600" dirty="0"/>
                  <a:t>                                             Kernel has no dependency on mark.</a:t>
                </a:r>
              </a:p>
            </p:txBody>
          </p:sp>
        </mc:Choice>
        <mc:Fallback xmlns="">
          <p:sp>
            <p:nvSpPr>
              <p:cNvPr id="3" name="Content Placeholder 2">
                <a:extLst>
                  <a:ext uri="{FF2B5EF4-FFF2-40B4-BE49-F238E27FC236}">
                    <a16:creationId xmlns:a16="http://schemas.microsoft.com/office/drawing/2014/main" id="{B0B9EAA4-E681-0F52-BB63-1A8019C78476}"/>
                  </a:ext>
                </a:extLst>
              </p:cNvPr>
              <p:cNvSpPr>
                <a:spLocks noGrp="1" noRot="1" noChangeAspect="1" noMove="1" noResize="1" noEditPoints="1" noAdjustHandles="1" noChangeArrowheads="1" noChangeShapeType="1" noTextEdit="1"/>
              </p:cNvSpPr>
              <p:nvPr>
                <p:ph idx="1"/>
              </p:nvPr>
            </p:nvSpPr>
            <p:spPr>
              <a:xfrm>
                <a:off x="286406" y="1590741"/>
                <a:ext cx="11619183" cy="5110113"/>
              </a:xfrm>
              <a:blipFill>
                <a:blip r:embed="rId2"/>
                <a:stretch>
                  <a:fillRect l="-437" t="-10422" b="-67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2B50EFE-9147-4D53-9A51-B21A863FD10F}" type="slidenum">
              <a:rPr lang="en-IN" smtClean="0"/>
              <a:t>7</a:t>
            </a:fld>
            <a:endParaRPr lang="en-IN" dirty="0"/>
          </a:p>
        </p:txBody>
      </p:sp>
      <p:sp>
        <p:nvSpPr>
          <p:cNvPr id="5" name="Right Arrow 4">
            <a:extLst>
              <a:ext uri="{FF2B5EF4-FFF2-40B4-BE49-F238E27FC236}">
                <a16:creationId xmlns:a16="http://schemas.microsoft.com/office/drawing/2014/main" id="{888FE340-C608-ABB2-F7F2-C10555D3E950}"/>
              </a:ext>
            </a:extLst>
          </p:cNvPr>
          <p:cNvSpPr/>
          <p:nvPr/>
        </p:nvSpPr>
        <p:spPr>
          <a:xfrm>
            <a:off x="4461704" y="5352114"/>
            <a:ext cx="1451610"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Right Arrow 5">
            <a:extLst>
              <a:ext uri="{FF2B5EF4-FFF2-40B4-BE49-F238E27FC236}">
                <a16:creationId xmlns:a16="http://schemas.microsoft.com/office/drawing/2014/main" id="{5176343C-10D4-C57B-264D-F50754C26213}"/>
              </a:ext>
            </a:extLst>
          </p:cNvPr>
          <p:cNvSpPr/>
          <p:nvPr/>
        </p:nvSpPr>
        <p:spPr>
          <a:xfrm>
            <a:off x="4461704" y="5736298"/>
            <a:ext cx="1451610"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ight Arrow 6">
            <a:extLst>
              <a:ext uri="{FF2B5EF4-FFF2-40B4-BE49-F238E27FC236}">
                <a16:creationId xmlns:a16="http://schemas.microsoft.com/office/drawing/2014/main" id="{CCFDC8EB-D90B-4A16-4189-DB355575E3AB}"/>
              </a:ext>
            </a:extLst>
          </p:cNvPr>
          <p:cNvSpPr/>
          <p:nvPr/>
        </p:nvSpPr>
        <p:spPr>
          <a:xfrm>
            <a:off x="4461704" y="6166200"/>
            <a:ext cx="1451610"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0807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F122B-974D-3122-D765-9B76ACF00158}"/>
              </a:ext>
            </a:extLst>
          </p:cNvPr>
          <p:cNvSpPr>
            <a:spLocks noGrp="1"/>
          </p:cNvSpPr>
          <p:nvPr>
            <p:ph type="title"/>
          </p:nvPr>
        </p:nvSpPr>
        <p:spPr>
          <a:xfrm>
            <a:off x="572813" y="311282"/>
            <a:ext cx="9895951" cy="1033669"/>
          </a:xfrm>
        </p:spPr>
        <p:txBody>
          <a:bodyPr>
            <a:normAutofit/>
          </a:bodyPr>
          <a:lstStyle/>
          <a:p>
            <a:r>
              <a:rPr lang="en-US" sz="4000" dirty="0">
                <a:solidFill>
                  <a:srgbClr val="FFFFFF"/>
                </a:solidFill>
              </a:rPr>
              <a:t>Estimation of Marked Hawkes Kernel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B9EAA4-E681-0F52-BB63-1A8019C78476}"/>
                  </a:ext>
                </a:extLst>
              </p:cNvPr>
              <p:cNvSpPr>
                <a:spLocks noGrp="1"/>
              </p:cNvSpPr>
              <p:nvPr>
                <p:ph idx="1"/>
              </p:nvPr>
            </p:nvSpPr>
            <p:spPr>
              <a:xfrm>
                <a:off x="286406" y="3429000"/>
                <a:ext cx="11619183" cy="3271854"/>
              </a:xfrm>
            </p:spPr>
            <p:txBody>
              <a:bodyPr anchor="ctr">
                <a:normAutofit/>
              </a:bodyPr>
              <a:lstStyle/>
              <a:p>
                <a:pPr marL="285750" indent="-285750"/>
                <a:r>
                  <a:rPr lang="en-US" sz="2000" dirty="0">
                    <a:cs typeface="Calibri" panose="020F0502020204030204" pitchFamily="34" charset="0"/>
                  </a:rPr>
                  <a:t>Here we model the kernels of the marked Hawkes process as a combined function of time and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𝑑𝑗</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𝑚</m:t>
                        </m:r>
                      </m:e>
                    </m:d>
                  </m:oMath>
                </a14:m>
                <a:r>
                  <a:rPr lang="en-US" sz="2000" dirty="0">
                    <a:cs typeface="Calibri" panose="020F0502020204030204" pitchFamily="34" charset="0"/>
                  </a:rPr>
                  <a:t> .</a:t>
                </a:r>
              </a:p>
              <a:p>
                <a:pPr marL="285750" indent="-285750">
                  <a:buFont typeface="Arial" panose="020B0604020202020204" pitchFamily="34" charset="0"/>
                  <a:buChar char="•"/>
                </a:pPr>
                <a:r>
                  <a:rPr lang="en-US" sz="2000" dirty="0">
                    <a:cs typeface="Calibri" panose="020F0502020204030204" pitchFamily="34" charset="0"/>
                  </a:rPr>
                  <a:t>Here we use SNH with marks to estimate linear Hawkes process with marks and NNNH with marks to estimate marked Hawkes process kernel,  which is an extension of SNH and NNNH. Thus the approximated kernel is given as,</a:t>
                </a:r>
              </a:p>
              <a:p>
                <a:pPr marL="0" indent="0">
                  <a:buNone/>
                </a:pPr>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𝜙</m:t>
                              </m:r>
                            </m:e>
                          </m:acc>
                        </m:e>
                        <m:sub>
                          <m:r>
                            <a:rPr lang="en-US" sz="2000" i="1" dirty="0">
                              <a:latin typeface="Cambria Math" panose="02040503050406030204" pitchFamily="18" charset="0"/>
                            </a:rPr>
                            <m:t>𝑑𝑗</m:t>
                          </m:r>
                        </m:sub>
                      </m:sSub>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𝑡</m:t>
                          </m:r>
                          <m:r>
                            <a:rPr lang="en-US" sz="2000" i="1" dirty="0">
                              <a:latin typeface="Cambria Math" panose="02040503050406030204" pitchFamily="18" charset="0"/>
                            </a:rPr>
                            <m:t>,</m:t>
                          </m:r>
                          <m:r>
                            <a:rPr lang="en-US" sz="2000" b="0" i="1" dirty="0" smtClean="0">
                              <a:latin typeface="Cambria Math" panose="02040503050406030204" pitchFamily="18" charset="0"/>
                            </a:rPr>
                            <m:t>𝑚</m:t>
                          </m:r>
                        </m:e>
                      </m:d>
                      <m:r>
                        <a:rPr lang="en-US" sz="2000" i="1" dirty="0">
                          <a:latin typeface="Cambria Math" panose="02040503050406030204" pitchFamily="18" charset="0"/>
                        </a:rPr>
                        <m:t>=</m:t>
                      </m:r>
                      <m:r>
                        <a:rPr lang="en-US" sz="2000" i="1" dirty="0">
                          <a:latin typeface="Cambria Math" panose="02040503050406030204" pitchFamily="18" charset="0"/>
                        </a:rPr>
                        <m:t>𝑓</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 </m:t>
                              </m:r>
                              <m:r>
                                <m:rPr>
                                  <m:sty m:val="p"/>
                                </m:rPr>
                                <a:rPr lang="en-US" sz="2000">
                                  <a:latin typeface="Cambria Math" panose="02040503050406030204" pitchFamily="18" charset="0"/>
                                </a:rPr>
                                <m:t>b</m:t>
                              </m:r>
                            </m:e>
                            <m:sub>
                              <m:r>
                                <a:rPr lang="en-US" sz="2000">
                                  <a:latin typeface="Cambria Math" panose="02040503050406030204" pitchFamily="18" charset="0"/>
                                </a:rPr>
                                <m:t>2</m:t>
                              </m:r>
                            </m:sub>
                          </m:sSub>
                          <m:r>
                            <a:rPr lang="en-US" sz="2000">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2</m:t>
                                  </m:r>
                                </m:sub>
                                <m:sup>
                                  <m:r>
                                    <a:rPr lang="en-US" sz="2000" i="1">
                                      <a:latin typeface="Cambria Math" panose="02040503050406030204" pitchFamily="18" charset="0"/>
                                    </a:rPr>
                                    <m:t>𝑖</m:t>
                                  </m:r>
                                </m:sup>
                              </m:sSubSup>
                              <m:r>
                                <a:rPr lang="en-US" sz="2000" i="1">
                                  <a:latin typeface="Cambria Math" panose="02040503050406030204" pitchFamily="18" charset="0"/>
                                </a:rPr>
                                <m:t> </m:t>
                              </m:r>
                              <m:r>
                                <a:rPr lang="en-US" sz="2000" b="0" i="1" smtClean="0">
                                  <a:latin typeface="Cambria Math" panose="02040503050406030204" pitchFamily="18" charset="0"/>
                                </a:rPr>
                                <m:t>𝜑</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1</m:t>
                                  </m:r>
                                </m:sub>
                                <m:sup>
                                  <m:r>
                                    <a:rPr lang="en-US" sz="2000" i="1">
                                      <a:latin typeface="Cambria Math" panose="02040503050406030204" pitchFamily="18" charset="0"/>
                                    </a:rPr>
                                    <m:t>𝑖</m:t>
                                  </m:r>
                                </m:sup>
                              </m:sSubSup>
                              <m:r>
                                <a:rPr lang="en-US" sz="2000" b="0" i="1" smtClean="0">
                                  <a:latin typeface="Cambria Math" panose="02040503050406030204" pitchFamily="18" charset="0"/>
                                </a:rPr>
                                <m:t>𝑡</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3</m:t>
                                  </m:r>
                                </m:sub>
                                <m:sup>
                                  <m:r>
                                    <a:rPr lang="en-US" sz="2000" i="1">
                                      <a:latin typeface="Cambria Math" panose="02040503050406030204" pitchFamily="18" charset="0"/>
                                    </a:rPr>
                                    <m:t>𝑖</m:t>
                                  </m:r>
                                </m:sup>
                              </m:sSubSup>
                              <m:r>
                                <a:rPr lang="en-US" sz="2000" b="0" i="1" smtClean="0">
                                  <a:latin typeface="Cambria Math" panose="02040503050406030204" pitchFamily="18" charset="0"/>
                                </a:rPr>
                                <m:t>𝑚</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𝑏</m:t>
                                  </m:r>
                                </m:e>
                                <m:sub>
                                  <m:r>
                                    <a:rPr lang="en-US" sz="2000" i="1">
                                      <a:latin typeface="Cambria Math" panose="02040503050406030204" pitchFamily="18" charset="0"/>
                                    </a:rPr>
                                    <m:t>1</m:t>
                                  </m:r>
                                </m:sub>
                                <m:sup>
                                  <m:r>
                                    <a:rPr lang="en-US" sz="2000" i="1">
                                      <a:latin typeface="Cambria Math" panose="02040503050406030204" pitchFamily="18" charset="0"/>
                                    </a:rPr>
                                    <m:t>𝑖</m:t>
                                  </m:r>
                                </m:sup>
                              </m:sSubSup>
                              <m:r>
                                <a:rPr lang="en-US" sz="2000" i="1">
                                  <a:latin typeface="Cambria Math" panose="02040503050406030204" pitchFamily="18" charset="0"/>
                                </a:rPr>
                                <m:t>,0)</m:t>
                              </m:r>
                            </m:e>
                          </m:nary>
                        </m:e>
                      </m:d>
                    </m:oMath>
                  </m:oMathPara>
                </a14:m>
                <a:endParaRPr lang="en-US" sz="2000" dirty="0">
                  <a:cs typeface="Calibri" panose="020F0502020204030204" pitchFamily="34" charset="0"/>
                </a:endParaRPr>
              </a:p>
              <a:p>
                <a:r>
                  <a:rPr lang="en-US" sz="2000" dirty="0">
                    <a:cs typeface="Calibri" panose="020F0502020204030204" pitchFamily="34" charset="0"/>
                  </a:rPr>
                  <a:t>The activation function  </a:t>
                </a:r>
                <a:r>
                  <a:rPr lang="en-IN" sz="2000" dirty="0">
                    <a:cs typeface="Calibri" panose="020F0502020204030204" pitchFamily="34" charset="0"/>
                  </a:rPr>
                  <a:t>𝜑  and 𝑓 will  take the appropriate function as used in SNH and NNNH </a:t>
                </a:r>
                <a:endParaRPr lang="en-US" sz="2000" dirty="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B0B9EAA4-E681-0F52-BB63-1A8019C78476}"/>
                  </a:ext>
                </a:extLst>
              </p:cNvPr>
              <p:cNvSpPr>
                <a:spLocks noGrp="1" noRot="1" noChangeAspect="1" noMove="1" noResize="1" noEditPoints="1" noAdjustHandles="1" noChangeArrowheads="1" noChangeShapeType="1" noTextEdit="1"/>
              </p:cNvSpPr>
              <p:nvPr>
                <p:ph idx="1"/>
              </p:nvPr>
            </p:nvSpPr>
            <p:spPr>
              <a:xfrm>
                <a:off x="286406" y="3429000"/>
                <a:ext cx="11619183" cy="3271854"/>
              </a:xfrm>
              <a:blipFill>
                <a:blip r:embed="rId2"/>
                <a:stretch>
                  <a:fillRect l="-47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72B50EFE-9147-4D53-9A51-B21A863FD10F}" type="slidenum">
              <a:rPr lang="en-IN" smtClean="0"/>
              <a:t>8</a:t>
            </a:fld>
            <a:endParaRPr lang="en-IN"/>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3E29AF-8F61-5CAC-6223-FCB6D4A834DC}"/>
                  </a:ext>
                </a:extLst>
              </p:cNvPr>
              <p:cNvSpPr/>
              <p:nvPr/>
            </p:nvSpPr>
            <p:spPr>
              <a:xfrm>
                <a:off x="5802498" y="1566651"/>
                <a:ext cx="1085850" cy="746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𝑑𝑗</m:t>
                          </m:r>
                        </m:sub>
                      </m:sSub>
                      <m:d>
                        <m:dPr>
                          <m:ctrlPr>
                            <a:rPr lang="en-US" i="1">
                              <a:latin typeface="Cambria Math" panose="02040503050406030204" pitchFamily="18" charset="0"/>
                            </a:rPr>
                          </m:ctrlPr>
                        </m:dPr>
                        <m:e>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𝑚</m:t>
                          </m:r>
                        </m:e>
                      </m:d>
                    </m:oMath>
                  </m:oMathPara>
                </a14:m>
                <a:endParaRPr lang="en-IN" dirty="0"/>
              </a:p>
            </p:txBody>
          </p:sp>
        </mc:Choice>
        <mc:Fallback xmlns="">
          <p:sp>
            <p:nvSpPr>
              <p:cNvPr id="9" name="Rectangle 8">
                <a:extLst>
                  <a:ext uri="{FF2B5EF4-FFF2-40B4-BE49-F238E27FC236}">
                    <a16:creationId xmlns:a16="http://schemas.microsoft.com/office/drawing/2014/main" id="{BB3E29AF-8F61-5CAC-6223-FCB6D4A834DC}"/>
                  </a:ext>
                </a:extLst>
              </p:cNvPr>
              <p:cNvSpPr>
                <a:spLocks noRot="1" noChangeAspect="1" noMove="1" noResize="1" noEditPoints="1" noAdjustHandles="1" noChangeArrowheads="1" noChangeShapeType="1" noTextEdit="1"/>
              </p:cNvSpPr>
              <p:nvPr/>
            </p:nvSpPr>
            <p:spPr>
              <a:xfrm>
                <a:off x="5802498" y="1566651"/>
                <a:ext cx="1085850" cy="746649"/>
              </a:xfrm>
              <a:prstGeom prst="rect">
                <a:avLst/>
              </a:prstGeom>
              <a:blipFill>
                <a:blip r:embed="rId3"/>
                <a:stretch>
                  <a:fillRect l="-44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C6AF870-87FB-78F6-CFE5-90A15B4B26C0}"/>
                  </a:ext>
                </a:extLst>
              </p:cNvPr>
              <p:cNvSpPr/>
              <p:nvPr/>
            </p:nvSpPr>
            <p:spPr>
              <a:xfrm>
                <a:off x="4381303" y="2314384"/>
                <a:ext cx="1348740" cy="746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𝑑𝑗</m:t>
                          </m:r>
                        </m:sub>
                      </m:sSub>
                      <m:d>
                        <m:dPr>
                          <m:ctrlPr>
                            <a:rPr lang="en-US" i="1">
                              <a:latin typeface="Cambria Math" panose="02040503050406030204" pitchFamily="18" charset="0"/>
                            </a:rPr>
                          </m:ctrlPr>
                        </m:dPr>
                        <m:e>
                          <m:r>
                            <a:rPr lang="en-US" b="0" i="1" smtClean="0">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𝑚</m:t>
                          </m:r>
                        </m:e>
                      </m:d>
                    </m:oMath>
                  </m:oMathPara>
                </a14:m>
                <a:endParaRPr lang="en-IN" dirty="0"/>
              </a:p>
            </p:txBody>
          </p:sp>
        </mc:Choice>
        <mc:Fallback xmlns="">
          <p:sp>
            <p:nvSpPr>
              <p:cNvPr id="11" name="Rectangle 10">
                <a:extLst>
                  <a:ext uri="{FF2B5EF4-FFF2-40B4-BE49-F238E27FC236}">
                    <a16:creationId xmlns:a16="http://schemas.microsoft.com/office/drawing/2014/main" id="{2C6AF870-87FB-78F6-CFE5-90A15B4B26C0}"/>
                  </a:ext>
                </a:extLst>
              </p:cNvPr>
              <p:cNvSpPr>
                <a:spLocks noRot="1" noChangeAspect="1" noMove="1" noResize="1" noEditPoints="1" noAdjustHandles="1" noChangeArrowheads="1" noChangeShapeType="1" noTextEdit="1"/>
              </p:cNvSpPr>
              <p:nvPr/>
            </p:nvSpPr>
            <p:spPr>
              <a:xfrm>
                <a:off x="4381303" y="2314384"/>
                <a:ext cx="1348740" cy="746649"/>
              </a:xfrm>
              <a:prstGeom prst="rect">
                <a:avLst/>
              </a:prstGeom>
              <a:blipFill>
                <a:blip r:embed="rId4"/>
                <a:stretch>
                  <a:fillRect l="-5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949CC28-C0B5-B198-8695-4EA7D1B42E72}"/>
                  </a:ext>
                </a:extLst>
              </p:cNvPr>
              <p:cNvSpPr/>
              <p:nvPr/>
            </p:nvSpPr>
            <p:spPr>
              <a:xfrm>
                <a:off x="7033258" y="2314384"/>
                <a:ext cx="1284563" cy="746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𝑑𝑗</m:t>
                          </m:r>
                        </m:sub>
                      </m:sSub>
                      <m:d>
                        <m:dPr>
                          <m:ctrlPr>
                            <a:rPr lang="en-US" i="1">
                              <a:latin typeface="Cambria Math" panose="02040503050406030204" pitchFamily="18" charset="0"/>
                            </a:rPr>
                          </m:ctrlPr>
                        </m:dPr>
                        <m:e>
                          <m:r>
                            <a:rPr lang="en-US" b="0" i="1" smtClean="0">
                              <a:latin typeface="Cambria Math" panose="02040503050406030204" pitchFamily="18" charset="0"/>
                            </a:rPr>
                            <m:t>𝑡</m:t>
                          </m:r>
                        </m:e>
                      </m:d>
                    </m:oMath>
                  </m:oMathPara>
                </a14:m>
                <a:endParaRPr lang="en-IN" dirty="0"/>
              </a:p>
            </p:txBody>
          </p:sp>
        </mc:Choice>
        <mc:Fallback xmlns="">
          <p:sp>
            <p:nvSpPr>
              <p:cNvPr id="13" name="Rectangle 12">
                <a:extLst>
                  <a:ext uri="{FF2B5EF4-FFF2-40B4-BE49-F238E27FC236}">
                    <a16:creationId xmlns:a16="http://schemas.microsoft.com/office/drawing/2014/main" id="{E949CC28-C0B5-B198-8695-4EA7D1B42E72}"/>
                  </a:ext>
                </a:extLst>
              </p:cNvPr>
              <p:cNvSpPr>
                <a:spLocks noRot="1" noChangeAspect="1" noMove="1" noResize="1" noEditPoints="1" noAdjustHandles="1" noChangeArrowheads="1" noChangeShapeType="1" noTextEdit="1"/>
              </p:cNvSpPr>
              <p:nvPr/>
            </p:nvSpPr>
            <p:spPr>
              <a:xfrm>
                <a:off x="7033258" y="2314384"/>
                <a:ext cx="1284563" cy="746649"/>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0917C6B-1CD3-40B0-A4AE-5AF46BDD6DD8}"/>
                  </a:ext>
                </a:extLst>
              </p:cNvPr>
              <p:cNvSpPr/>
              <p:nvPr/>
            </p:nvSpPr>
            <p:spPr>
              <a:xfrm>
                <a:off x="5794872" y="2313300"/>
                <a:ext cx="1085850" cy="746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𝜙</m:t>
                              </m:r>
                            </m:e>
                          </m:acc>
                        </m:e>
                        <m:sub>
                          <m:r>
                            <a:rPr lang="en-US" i="1">
                              <a:latin typeface="Cambria Math" panose="02040503050406030204" pitchFamily="18" charset="0"/>
                            </a:rPr>
                            <m:t>𝑑𝑗</m:t>
                          </m:r>
                        </m:sub>
                      </m:sSub>
                      <m:d>
                        <m:dPr>
                          <m:ctrlPr>
                            <a:rPr lang="en-US" i="1">
                              <a:latin typeface="Cambria Math" panose="02040503050406030204" pitchFamily="18" charset="0"/>
                            </a:rPr>
                          </m:ctrlPr>
                        </m:dPr>
                        <m:e>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𝑚</m:t>
                          </m:r>
                        </m:e>
                      </m:d>
                    </m:oMath>
                  </m:oMathPara>
                </a14:m>
                <a:endParaRPr lang="en-IN" dirty="0"/>
              </a:p>
            </p:txBody>
          </p:sp>
        </mc:Choice>
        <mc:Fallback xmlns="">
          <p:sp>
            <p:nvSpPr>
              <p:cNvPr id="15" name="Rectangle 14">
                <a:extLst>
                  <a:ext uri="{FF2B5EF4-FFF2-40B4-BE49-F238E27FC236}">
                    <a16:creationId xmlns:a16="http://schemas.microsoft.com/office/drawing/2014/main" id="{E0917C6B-1CD3-40B0-A4AE-5AF46BDD6DD8}"/>
                  </a:ext>
                </a:extLst>
              </p:cNvPr>
              <p:cNvSpPr>
                <a:spLocks noRot="1" noChangeAspect="1" noMove="1" noResize="1" noEditPoints="1" noAdjustHandles="1" noChangeArrowheads="1" noChangeShapeType="1" noTextEdit="1"/>
              </p:cNvSpPr>
              <p:nvPr/>
            </p:nvSpPr>
            <p:spPr>
              <a:xfrm>
                <a:off x="5794872" y="2313300"/>
                <a:ext cx="1085850" cy="746649"/>
              </a:xfrm>
              <a:prstGeom prst="rect">
                <a:avLst/>
              </a:prstGeom>
              <a:blipFill>
                <a:blip r:embed="rId6"/>
                <a:stretch>
                  <a:fillRect l="-4444"/>
                </a:stretch>
              </a:blipFill>
            </p:spPr>
            <p:txBody>
              <a:bodyPr/>
              <a:lstStyle/>
              <a:p>
                <a:r>
                  <a:rPr lang="en-IN">
                    <a:noFill/>
                  </a:rPr>
                  <a:t> </a:t>
                </a:r>
              </a:p>
            </p:txBody>
          </p:sp>
        </mc:Fallback>
      </mc:AlternateContent>
      <p:sp>
        <p:nvSpPr>
          <p:cNvPr id="17" name="Oval 16">
            <a:extLst>
              <a:ext uri="{FF2B5EF4-FFF2-40B4-BE49-F238E27FC236}">
                <a16:creationId xmlns:a16="http://schemas.microsoft.com/office/drawing/2014/main" id="{C1A3A95C-D2C8-986F-EE99-67F0A463A5CC}"/>
              </a:ext>
            </a:extLst>
          </p:cNvPr>
          <p:cNvSpPr/>
          <p:nvPr/>
        </p:nvSpPr>
        <p:spPr>
          <a:xfrm>
            <a:off x="7234103" y="5419257"/>
            <a:ext cx="338566" cy="421473"/>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61762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9"/>
                                        </p:tgtEl>
                                      </p:cBhvr>
                                    </p:animEffect>
                                    <p:anim calcmode="lin" valueType="num">
                                      <p:cBhvr>
                                        <p:cTn id="19" dur="1000"/>
                                        <p:tgtEl>
                                          <p:spTgt spid="9"/>
                                        </p:tgtEl>
                                        <p:attrNameLst>
                                          <p:attrName>ppt_x</p:attrName>
                                        </p:attrNameLst>
                                      </p:cBhvr>
                                      <p:tavLst>
                                        <p:tav tm="0">
                                          <p:val>
                                            <p:strVal val="ppt_x"/>
                                          </p:val>
                                        </p:tav>
                                        <p:tav tm="100000">
                                          <p:val>
                                            <p:strVal val="ppt_x"/>
                                          </p:val>
                                        </p:tav>
                                      </p:tavLst>
                                    </p:anim>
                                    <p:anim calcmode="lin" valueType="num">
                                      <p:cBhvr>
                                        <p:cTn id="20" dur="1000"/>
                                        <p:tgtEl>
                                          <p:spTgt spid="9"/>
                                        </p:tgtEl>
                                        <p:attrNameLst>
                                          <p:attrName>ppt_y</p:attrName>
                                        </p:attrNameLst>
                                      </p:cBhvr>
                                      <p:tavLst>
                                        <p:tav tm="0">
                                          <p:val>
                                            <p:strVal val="ppt_y"/>
                                          </p:val>
                                        </p:tav>
                                        <p:tav tm="100000">
                                          <p:val>
                                            <p:strVal val="ppt_y+.1"/>
                                          </p:val>
                                        </p:tav>
                                      </p:tavLst>
                                    </p:anim>
                                    <p:set>
                                      <p:cBhvr>
                                        <p:cTn id="21" dur="1" fill="hold">
                                          <p:stCondLst>
                                            <p:cond delay="999"/>
                                          </p:stCondLst>
                                        </p:cTn>
                                        <p:tgtEl>
                                          <p:spTgt spid="9"/>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11"/>
                                        </p:tgtEl>
                                      </p:cBhvr>
                                    </p:animEffect>
                                    <p:anim calcmode="lin" valueType="num">
                                      <p:cBhvr>
                                        <p:cTn id="24" dur="1000"/>
                                        <p:tgtEl>
                                          <p:spTgt spid="11"/>
                                        </p:tgtEl>
                                        <p:attrNameLst>
                                          <p:attrName>ppt_x</p:attrName>
                                        </p:attrNameLst>
                                      </p:cBhvr>
                                      <p:tavLst>
                                        <p:tav tm="0">
                                          <p:val>
                                            <p:strVal val="ppt_x"/>
                                          </p:val>
                                        </p:tav>
                                        <p:tav tm="100000">
                                          <p:val>
                                            <p:strVal val="ppt_x"/>
                                          </p:val>
                                        </p:tav>
                                      </p:tavLst>
                                    </p:anim>
                                    <p:anim calcmode="lin" valueType="num">
                                      <p:cBhvr>
                                        <p:cTn id="25" dur="1000"/>
                                        <p:tgtEl>
                                          <p:spTgt spid="11"/>
                                        </p:tgtEl>
                                        <p:attrNameLst>
                                          <p:attrName>ppt_y</p:attrName>
                                        </p:attrNameLst>
                                      </p:cBhvr>
                                      <p:tavLst>
                                        <p:tav tm="0">
                                          <p:val>
                                            <p:strVal val="ppt_y"/>
                                          </p:val>
                                        </p:tav>
                                        <p:tav tm="100000">
                                          <p:val>
                                            <p:strVal val="ppt_y+.1"/>
                                          </p:val>
                                        </p:tav>
                                      </p:tavLst>
                                    </p:anim>
                                    <p:set>
                                      <p:cBhvr>
                                        <p:cTn id="26" dur="1" fill="hold">
                                          <p:stCondLst>
                                            <p:cond delay="999"/>
                                          </p:stCondLst>
                                        </p:cTn>
                                        <p:tgtEl>
                                          <p:spTgt spid="11"/>
                                        </p:tgtEl>
                                        <p:attrNameLst>
                                          <p:attrName>style.visibility</p:attrName>
                                        </p:attrNameLst>
                                      </p:cBhvr>
                                      <p:to>
                                        <p:strVal val="hidden"/>
                                      </p:to>
                                    </p:set>
                                  </p:childTnLst>
                                </p:cTn>
                              </p:par>
                              <p:par>
                                <p:cTn id="27" presetID="42" presetClass="exit" presetSubtype="0" fill="hold" grpId="1" nodeType="withEffect">
                                  <p:stCondLst>
                                    <p:cond delay="0"/>
                                  </p:stCondLst>
                                  <p:childTnLst>
                                    <p:animEffect transition="out" filter="fade">
                                      <p:cBhvr>
                                        <p:cTn id="28" dur="1000"/>
                                        <p:tgtEl>
                                          <p:spTgt spid="13"/>
                                        </p:tgtEl>
                                      </p:cBhvr>
                                    </p:animEffect>
                                    <p:anim calcmode="lin" valueType="num">
                                      <p:cBhvr>
                                        <p:cTn id="29" dur="1000"/>
                                        <p:tgtEl>
                                          <p:spTgt spid="13"/>
                                        </p:tgtEl>
                                        <p:attrNameLst>
                                          <p:attrName>ppt_x</p:attrName>
                                        </p:attrNameLst>
                                      </p:cBhvr>
                                      <p:tavLst>
                                        <p:tav tm="0">
                                          <p:val>
                                            <p:strVal val="ppt_x"/>
                                          </p:val>
                                        </p:tav>
                                        <p:tav tm="100000">
                                          <p:val>
                                            <p:strVal val="ppt_x"/>
                                          </p:val>
                                        </p:tav>
                                      </p:tavLst>
                                    </p:anim>
                                    <p:anim calcmode="lin" valueType="num">
                                      <p:cBhvr>
                                        <p:cTn id="30" dur="1000"/>
                                        <p:tgtEl>
                                          <p:spTgt spid="13"/>
                                        </p:tgtEl>
                                        <p:attrNameLst>
                                          <p:attrName>ppt_y</p:attrName>
                                        </p:attrNameLst>
                                      </p:cBhvr>
                                      <p:tavLst>
                                        <p:tav tm="0">
                                          <p:val>
                                            <p:strVal val="ppt_y"/>
                                          </p:val>
                                        </p:tav>
                                        <p:tav tm="100000">
                                          <p:val>
                                            <p:strVal val="ppt_y+.1"/>
                                          </p:val>
                                        </p:tav>
                                      </p:tavLst>
                                    </p:anim>
                                    <p:set>
                                      <p:cBhvr>
                                        <p:cTn id="31" dur="1" fill="hold">
                                          <p:stCondLst>
                                            <p:cond delay="999"/>
                                          </p:stCondLst>
                                        </p:cTn>
                                        <p:tgtEl>
                                          <p:spTgt spid="13"/>
                                        </p:tgtEl>
                                        <p:attrNameLst>
                                          <p:attrName>style.visibility</p:attrName>
                                        </p:attrNameLst>
                                      </p:cBhvr>
                                      <p:to>
                                        <p:strVal val="hidden"/>
                                      </p:to>
                                    </p:se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3" grpId="0" animBg="1"/>
      <p:bldP spid="13" grpId="1" animBg="1"/>
      <p:bldP spid="1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F122B-974D-3122-D765-9B76ACF00158}"/>
              </a:ext>
            </a:extLst>
          </p:cNvPr>
          <p:cNvSpPr>
            <a:spLocks noGrp="1"/>
          </p:cNvSpPr>
          <p:nvPr>
            <p:ph type="title"/>
          </p:nvPr>
        </p:nvSpPr>
        <p:spPr>
          <a:xfrm>
            <a:off x="92597" y="311282"/>
            <a:ext cx="12099399" cy="1033669"/>
          </a:xfrm>
        </p:spPr>
        <p:txBody>
          <a:bodyPr>
            <a:normAutofit/>
          </a:bodyPr>
          <a:lstStyle/>
          <a:p>
            <a:r>
              <a:rPr lang="en-US" sz="4000" dirty="0">
                <a:solidFill>
                  <a:srgbClr val="FFFFFF"/>
                </a:solidFill>
              </a:rPr>
              <a:t>Likelihood Function of a Marked Hawkes Process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B9EAA4-E681-0F52-BB63-1A8019C78476}"/>
                  </a:ext>
                </a:extLst>
              </p:cNvPr>
              <p:cNvSpPr>
                <a:spLocks noGrp="1"/>
              </p:cNvSpPr>
              <p:nvPr>
                <p:ph idx="1"/>
              </p:nvPr>
            </p:nvSpPr>
            <p:spPr>
              <a:xfrm>
                <a:off x="-3" y="1908714"/>
                <a:ext cx="8241034" cy="4581954"/>
              </a:xfrm>
            </p:spPr>
            <p:txBody>
              <a:bodyPr anchor="ctr">
                <a:normAutofit/>
              </a:bodyPr>
              <a:lstStyle/>
              <a:p>
                <a:r>
                  <a:rPr lang="en-IN" sz="2000" dirty="0"/>
                  <a:t>Therefore, the log-likelihood function for a marked Hawkes process, as described by </a:t>
                </a:r>
                <a:r>
                  <a:rPr lang="en-US" sz="2000" dirty="0">
                    <a:hlinkClick r:id="" action="ppaction://noaction"/>
                  </a:rPr>
                  <a:t>Daley and Vere-Jones [2007]</a:t>
                </a:r>
                <a:r>
                  <a:rPr lang="en-US" sz="2000" dirty="0"/>
                  <a:t> is,</a:t>
                </a:r>
              </a:p>
              <a:p>
                <a:pPr marL="0" indent="0">
                  <a:buNone/>
                </a:pP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𝐿</m:t>
                      </m:r>
                      <m:d>
                        <m:dPr>
                          <m:ctrlPr>
                            <a:rPr lang="en-US" sz="2000" i="1">
                              <a:latin typeface="Cambria Math" panose="02040503050406030204" pitchFamily="18" charset="0"/>
                            </a:rPr>
                          </m:ctrlPr>
                        </m:dPr>
                        <m:e>
                          <m:r>
                            <a:rPr lang="en-US" sz="2000" i="1">
                              <a:latin typeface="Cambria Math" panose="02040503050406030204" pitchFamily="18" charset="0"/>
                            </a:rPr>
                            <m:t>ℋ</m:t>
                          </m:r>
                          <m:r>
                            <a:rPr lang="en-US" sz="2000" b="0" i="1" smtClean="0">
                              <a:latin typeface="Cambria Math" panose="02040503050406030204" pitchFamily="18" charset="0"/>
                            </a:rPr>
                            <m:t>, </m:t>
                          </m:r>
                          <m:r>
                            <a:rPr lang="en-US" sz="2000" b="0" i="1" smtClean="0">
                              <a:latin typeface="Cambria Math" panose="02040503050406030204" pitchFamily="18" charset="0"/>
                            </a:rPr>
                            <m:t>𝜃</m:t>
                          </m:r>
                        </m:e>
                      </m:d>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𝑑</m:t>
                          </m:r>
                          <m:r>
                            <a:rPr lang="en-US" sz="2000" i="1">
                              <a:latin typeface="Cambria Math" panose="02040503050406030204" pitchFamily="18" charset="0"/>
                            </a:rPr>
                            <m:t>=1</m:t>
                          </m:r>
                        </m:sub>
                        <m:sup>
                          <m:r>
                            <a:rPr lang="en-US" sz="2000" i="1">
                              <a:latin typeface="Cambria Math" panose="02040503050406030204" pitchFamily="18" charset="0"/>
                            </a:rPr>
                            <m:t>𝐷</m:t>
                          </m:r>
                        </m:sup>
                        <m:e>
                          <m:r>
                            <a:rPr lang="en-US" sz="2000" i="1">
                              <a:latin typeface="Cambria Math" panose="02040503050406030204" pitchFamily="18" charset="0"/>
                            </a:rPr>
                            <m:t> </m:t>
                          </m:r>
                          <m:d>
                            <m:dPr>
                              <m:ctrlPr>
                                <a:rPr lang="en-US" sz="2000" i="1">
                                  <a:latin typeface="Cambria Math" panose="02040503050406030204" pitchFamily="18" charset="0"/>
                                </a:rPr>
                              </m:ctrlPr>
                            </m:dPr>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ℋ</m:t>
                                  </m:r>
                                </m:sub>
                                <m:sup/>
                                <m:e>
                                  <m:d>
                                    <m:dPr>
                                      <m:ctrlPr>
                                        <a:rPr lang="en-US" sz="2000" i="1">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d>
                                            <m:dPr>
                                              <m:ctrlPr>
                                                <a:rPr lang="en-US" sz="2000" i="1">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𝜆</m:t>
                                                  </m:r>
                                                </m:e>
                                                <m:sub>
                                                  <m:r>
                                                    <a:rPr lang="en-US" sz="2000" i="1">
                                                      <a:latin typeface="Cambria Math" panose="02040503050406030204" pitchFamily="18" charset="0"/>
                                                    </a:rPr>
                                                    <m:t>𝑑</m:t>
                                                  </m:r>
                                                </m:sub>
                                                <m:sup>
                                                  <m:r>
                                                    <a:rPr lang="en-US" sz="2000" b="0" i="1" smtClean="0">
                                                      <a:latin typeface="Cambria Math" panose="02040503050406030204" pitchFamily="18" charset="0"/>
                                                    </a:rPr>
                                                    <m:t>𝑔</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𝑛</m:t>
                                                      </m:r>
                                                    </m:sub>
                                                  </m:sSub>
                                                </m:e>
                                              </m:d>
                                            </m:e>
                                          </m:d>
                                        </m:e>
                                      </m:func>
                                      <m:sSub>
                                        <m:sSubPr>
                                          <m:ctrlPr>
                                            <a:rPr lang="en-US" sz="2000" i="1">
                                              <a:latin typeface="Cambria Math" panose="02040503050406030204" pitchFamily="18" charset="0"/>
                                            </a:rPr>
                                          </m:ctrlPr>
                                        </m:sSubPr>
                                        <m:e>
                                          <m:r>
                                            <a:rPr lang="en-US" sz="2000" i="1">
                                              <a:latin typeface="Cambria Math" panose="02040503050406030204" pitchFamily="18" charset="0"/>
                                            </a:rPr>
                                            <m:t>1</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𝑑</m:t>
                                          </m:r>
                                        </m:sub>
                                      </m:sSub>
                                    </m:e>
                                  </m:d>
                                  <m:r>
                                    <a:rPr lang="en-US" sz="2000" i="1">
                                      <a:latin typeface="Cambria Math" panose="02040503050406030204" pitchFamily="18" charset="0"/>
                                    </a:rPr>
                                    <m:t>−</m:t>
                                  </m:r>
                                  <m:nary>
                                    <m:naryPr>
                                      <m:ctrlPr>
                                        <a:rPr lang="en-US" sz="2000" i="1">
                                          <a:latin typeface="Cambria Math" panose="02040503050406030204" pitchFamily="18" charset="0"/>
                                        </a:rPr>
                                      </m:ctrlPr>
                                    </m:naryPr>
                                    <m:sub>
                                      <m:r>
                                        <a:rPr lang="en-US" sz="2000" i="1">
                                          <a:latin typeface="Cambria Math" panose="02040503050406030204" pitchFamily="18" charset="0"/>
                                        </a:rPr>
                                        <m:t>0</m:t>
                                      </m:r>
                                    </m:sub>
                                    <m:sup>
                                      <m:r>
                                        <a:rPr lang="en-US" sz="2000" i="1">
                                          <a:latin typeface="Cambria Math" panose="02040503050406030204" pitchFamily="18" charset="0"/>
                                        </a:rPr>
                                        <m:t>𝑇</m:t>
                                      </m:r>
                                    </m:sup>
                                    <m:e>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𝜆</m:t>
                                          </m:r>
                                        </m:e>
                                        <m:sub>
                                          <m:r>
                                            <a:rPr lang="en-US" sz="2000" i="1">
                                              <a:latin typeface="Cambria Math" panose="02040503050406030204" pitchFamily="18" charset="0"/>
                                            </a:rPr>
                                            <m:t>𝑑</m:t>
                                          </m:r>
                                        </m:sub>
                                        <m:sup>
                                          <m:r>
                                            <a:rPr lang="en-US" sz="2000" b="0" i="1" smtClean="0">
                                              <a:latin typeface="Cambria Math" panose="02040503050406030204" pitchFamily="18" charset="0"/>
                                            </a:rPr>
                                            <m:t>𝑔</m:t>
                                          </m:r>
                                        </m:sup>
                                      </m:sSub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𝑑𝑠</m:t>
                                      </m:r>
                                      <m:r>
                                        <a:rPr lang="en-US" sz="2000" i="1">
                                          <a:latin typeface="Cambria Math" panose="02040503050406030204" pitchFamily="18" charset="0"/>
                                        </a:rPr>
                                        <m:t>)  </m:t>
                                      </m:r>
                                    </m:e>
                                  </m:nary>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𝑚</m:t>
                                      </m:r>
                                    </m:e>
                                    <m:sub>
                                      <m:r>
                                        <a:rPr lang="en-US" sz="2000" i="1">
                                          <a:latin typeface="Cambria Math" panose="02040503050406030204" pitchFamily="18" charset="0"/>
                                        </a:rPr>
                                        <m:t>𝑛</m:t>
                                      </m:r>
                                    </m:sub>
                                    <m:sup>
                                      <m:r>
                                        <a:rPr lang="en-US" sz="2000" b="0" i="1" smtClean="0">
                                          <a:latin typeface="Cambria Math" panose="02040503050406030204" pitchFamily="18" charset="0"/>
                                        </a:rPr>
                                        <m:t>𝑑</m:t>
                                      </m:r>
                                    </m:sup>
                                  </m:sSubSup>
                                  <m:r>
                                    <a:rPr lang="en-US" sz="2000" i="1">
                                      <a:latin typeface="Cambria Math" panose="02040503050406030204" pitchFamily="18" charset="0"/>
                                    </a:rPr>
                                    <m:t>∈</m:t>
                                  </m:r>
                                  <m:r>
                                    <a:rPr lang="en-US" sz="2000" i="1">
                                      <a:latin typeface="Cambria Math" panose="02040503050406030204" pitchFamily="18" charset="0"/>
                                    </a:rPr>
                                    <m:t>ℋ</m:t>
                                  </m:r>
                                </m:sub>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log</m:t>
                                      </m:r>
                                      <m:r>
                                        <a:rPr lang="en-US" sz="2000" i="1">
                                          <a:latin typeface="Cambria Math" panose="02040503050406030204" pitchFamily="18" charset="0"/>
                                        </a:rPr>
                                        <m:t>(</m:t>
                                      </m:r>
                                      <m:r>
                                        <a:rPr lang="en-US" sz="2000" b="0" i="1" smtClean="0">
                                          <a:latin typeface="Cambria Math" panose="02040503050406030204" pitchFamily="18" charset="0"/>
                                        </a:rPr>
                                        <m:t>𝑓</m:t>
                                      </m:r>
                                    </m:e>
                                    <m:sub>
                                      <m:r>
                                        <a:rPr lang="en-US" sz="2000" i="1">
                                          <a:latin typeface="Cambria Math" panose="02040503050406030204" pitchFamily="18" charset="0"/>
                                        </a:rPr>
                                        <m:t>𝑑</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𝑛</m:t>
                                          </m:r>
                                        </m:sub>
                                      </m:sSub>
                                    </m:e>
                                  </m:d>
                                  <m:r>
                                    <a:rPr lang="en-US" sz="2000" i="1">
                                      <a:latin typeface="Cambria Math" panose="02040503050406030204" pitchFamily="18" charset="0"/>
                                    </a:rPr>
                                    <m:t>)</m:t>
                                  </m:r>
                                </m:e>
                              </m:nary>
                            </m:e>
                          </m:d>
                        </m:e>
                      </m:nary>
                    </m:oMath>
                  </m:oMathPara>
                </a14:m>
                <a:endParaRPr lang="en-US" sz="2000" dirty="0"/>
              </a:p>
              <a:p>
                <a:endParaRPr lang="en-IN" sz="2000" dirty="0"/>
              </a:p>
              <a:p>
                <a:r>
                  <a:rPr lang="en-IN" sz="2000" dirty="0"/>
                  <a:t>The mark density function was estimation using the Gaussian Mixture Model (GMM) method, and  ground intensity was modelled by neural network approach of SNH with marks and NNNH with marks. </a:t>
                </a:r>
                <a:endParaRPr lang="en-US" sz="2000" dirty="0"/>
              </a:p>
            </p:txBody>
          </p:sp>
        </mc:Choice>
        <mc:Fallback xmlns="">
          <p:sp>
            <p:nvSpPr>
              <p:cNvPr id="3" name="Content Placeholder 2">
                <a:extLst>
                  <a:ext uri="{FF2B5EF4-FFF2-40B4-BE49-F238E27FC236}">
                    <a16:creationId xmlns:a16="http://schemas.microsoft.com/office/drawing/2014/main" id="{B0B9EAA4-E681-0F52-BB63-1A8019C78476}"/>
                  </a:ext>
                </a:extLst>
              </p:cNvPr>
              <p:cNvSpPr>
                <a:spLocks noGrp="1" noRot="1" noChangeAspect="1" noMove="1" noResize="1" noEditPoints="1" noAdjustHandles="1" noChangeArrowheads="1" noChangeShapeType="1" noTextEdit="1"/>
              </p:cNvSpPr>
              <p:nvPr>
                <p:ph idx="1"/>
              </p:nvPr>
            </p:nvSpPr>
            <p:spPr>
              <a:xfrm>
                <a:off x="-3" y="1908714"/>
                <a:ext cx="8241034" cy="4581954"/>
              </a:xfrm>
              <a:blipFill>
                <a:blip r:embed="rId3"/>
                <a:stretch>
                  <a:fillRect l="-66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72B50EFE-9147-4D53-9A51-B21A863FD10F}" type="slidenum">
              <a:rPr lang="en-IN" smtClean="0"/>
              <a:t>9</a:t>
            </a:fld>
            <a:endParaRPr lang="en-IN"/>
          </a:p>
        </p:txBody>
      </p:sp>
      <p:sp>
        <p:nvSpPr>
          <p:cNvPr id="6" name="Left Brace 5">
            <a:extLst>
              <a:ext uri="{FF2B5EF4-FFF2-40B4-BE49-F238E27FC236}">
                <a16:creationId xmlns:a16="http://schemas.microsoft.com/office/drawing/2014/main" id="{6BF42BAF-B105-FD8E-DCB1-1580459EE13D}"/>
              </a:ext>
            </a:extLst>
          </p:cNvPr>
          <p:cNvSpPr/>
          <p:nvPr/>
        </p:nvSpPr>
        <p:spPr>
          <a:xfrm rot="5400000">
            <a:off x="3297889" y="1663521"/>
            <a:ext cx="495025" cy="3744509"/>
          </a:xfrm>
          <a:prstGeom prst="leftBrace">
            <a:avLst>
              <a:gd name="adj1" fmla="val 131907"/>
              <a:gd name="adj2" fmla="val 48821"/>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B86D748A-A9FC-4149-44B4-AEEAB4326C72}"/>
              </a:ext>
            </a:extLst>
          </p:cNvPr>
          <p:cNvSpPr/>
          <p:nvPr/>
        </p:nvSpPr>
        <p:spPr>
          <a:xfrm rot="5400000">
            <a:off x="6586426" y="2786054"/>
            <a:ext cx="495025" cy="1642112"/>
          </a:xfrm>
          <a:prstGeom prst="leftBrace">
            <a:avLst>
              <a:gd name="adj1" fmla="val 131907"/>
              <a:gd name="adj2" fmla="val 48821"/>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1D041C-924B-093B-72C6-0BE93FF15E26}"/>
                  </a:ext>
                </a:extLst>
              </p:cNvPr>
              <p:cNvSpPr txBox="1"/>
              <p:nvPr/>
            </p:nvSpPr>
            <p:spPr>
              <a:xfrm>
                <a:off x="2434590" y="2961968"/>
                <a:ext cx="2983066" cy="395429"/>
              </a:xfrm>
              <a:prstGeom prst="rect">
                <a:avLst/>
              </a:prstGeom>
              <a:noFill/>
            </p:spPr>
            <p:txBody>
              <a:bodyPr wrap="square" rtlCol="0">
                <a:spAutoFit/>
              </a:bodyPr>
              <a:lstStyle/>
              <a:p>
                <a:r>
                  <a:rPr lang="en-US" dirty="0"/>
                  <a:t>Ground Intensity part,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𝐿</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𝑑</m:t>
                            </m:r>
                          </m:sub>
                        </m:sSub>
                      </m:sub>
                    </m:sSub>
                  </m:oMath>
                </a14:m>
                <a:endParaRPr lang="en-IN" dirty="0"/>
              </a:p>
            </p:txBody>
          </p:sp>
        </mc:Choice>
        <mc:Fallback xmlns="">
          <p:sp>
            <p:nvSpPr>
              <p:cNvPr id="9" name="TextBox 8">
                <a:extLst>
                  <a:ext uri="{FF2B5EF4-FFF2-40B4-BE49-F238E27FC236}">
                    <a16:creationId xmlns:a16="http://schemas.microsoft.com/office/drawing/2014/main" id="{281D041C-924B-093B-72C6-0BE93FF15E26}"/>
                  </a:ext>
                </a:extLst>
              </p:cNvPr>
              <p:cNvSpPr txBox="1">
                <a:spLocks noRot="1" noChangeAspect="1" noMove="1" noResize="1" noEditPoints="1" noAdjustHandles="1" noChangeArrowheads="1" noChangeShapeType="1" noTextEdit="1"/>
              </p:cNvSpPr>
              <p:nvPr/>
            </p:nvSpPr>
            <p:spPr>
              <a:xfrm>
                <a:off x="2434590" y="2961968"/>
                <a:ext cx="2983066" cy="395429"/>
              </a:xfrm>
              <a:prstGeom prst="rect">
                <a:avLst/>
              </a:prstGeom>
              <a:blipFill>
                <a:blip r:embed="rId4"/>
                <a:stretch>
                  <a:fillRect l="-1633" t="-7692" b="-184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4AC53A-4CF3-DC8D-37E2-8D50745D26CD}"/>
                  </a:ext>
                </a:extLst>
              </p:cNvPr>
              <p:cNvSpPr txBox="1"/>
              <p:nvPr/>
            </p:nvSpPr>
            <p:spPr>
              <a:xfrm>
                <a:off x="5840263" y="2963378"/>
                <a:ext cx="2459420" cy="394019"/>
              </a:xfrm>
              <a:prstGeom prst="rect">
                <a:avLst/>
              </a:prstGeom>
              <a:noFill/>
            </p:spPr>
            <p:txBody>
              <a:bodyPr wrap="square" rtlCol="0">
                <a:spAutoFit/>
              </a:bodyPr>
              <a:lstStyle/>
              <a:p>
                <a:r>
                  <a:rPr lang="en-US" dirty="0"/>
                  <a:t>Mark density part,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𝐿</m:t>
                        </m:r>
                      </m:e>
                      <m:sub>
                        <m:sSub>
                          <m:sSubPr>
                            <m:ctrlPr>
                              <a:rPr lang="en-IN"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𝑑</m:t>
                            </m:r>
                          </m:sub>
                        </m:sSub>
                      </m:sub>
                    </m:sSub>
                  </m:oMath>
                </a14:m>
                <a:endParaRPr lang="en-IN" dirty="0"/>
              </a:p>
            </p:txBody>
          </p:sp>
        </mc:Choice>
        <mc:Fallback xmlns="">
          <p:sp>
            <p:nvSpPr>
              <p:cNvPr id="11" name="TextBox 10">
                <a:extLst>
                  <a:ext uri="{FF2B5EF4-FFF2-40B4-BE49-F238E27FC236}">
                    <a16:creationId xmlns:a16="http://schemas.microsoft.com/office/drawing/2014/main" id="{174AC53A-4CF3-DC8D-37E2-8D50745D26CD}"/>
                  </a:ext>
                </a:extLst>
              </p:cNvPr>
              <p:cNvSpPr txBox="1">
                <a:spLocks noRot="1" noChangeAspect="1" noMove="1" noResize="1" noEditPoints="1" noAdjustHandles="1" noChangeArrowheads="1" noChangeShapeType="1" noTextEdit="1"/>
              </p:cNvSpPr>
              <p:nvPr/>
            </p:nvSpPr>
            <p:spPr>
              <a:xfrm>
                <a:off x="5840263" y="2963378"/>
                <a:ext cx="2459420" cy="394019"/>
              </a:xfrm>
              <a:prstGeom prst="rect">
                <a:avLst/>
              </a:prstGeom>
              <a:blipFill>
                <a:blip r:embed="rId5"/>
                <a:stretch>
                  <a:fillRect l="-1985" t="-6154" b="-18462"/>
                </a:stretch>
              </a:blipFill>
            </p:spPr>
            <p:txBody>
              <a:bodyPr/>
              <a:lstStyle/>
              <a:p>
                <a:r>
                  <a:rPr lang="en-IN">
                    <a:noFill/>
                  </a:rPr>
                  <a:t> </a:t>
                </a:r>
              </a:p>
            </p:txBody>
          </p:sp>
        </mc:Fallback>
      </mc:AlternateContent>
      <p:pic>
        <p:nvPicPr>
          <p:cNvPr id="95" name="Picture 94"/>
          <p:cNvPicPr>
            <a:picLocks noChangeAspect="1"/>
          </p:cNvPicPr>
          <p:nvPr/>
        </p:nvPicPr>
        <p:blipFill>
          <a:blip r:embed="rId6"/>
          <a:stretch>
            <a:fillRect/>
          </a:stretch>
        </p:blipFill>
        <p:spPr>
          <a:xfrm>
            <a:off x="7482204" y="1541382"/>
            <a:ext cx="4827100" cy="4570431"/>
          </a:xfrm>
          <a:prstGeom prst="rect">
            <a:avLst/>
          </a:prstGeom>
        </p:spPr>
      </p:pic>
    </p:spTree>
    <p:extLst>
      <p:ext uri="{BB962C8B-B14F-4D97-AF65-F5344CB8AC3E}">
        <p14:creationId xmlns:p14="http://schemas.microsoft.com/office/powerpoint/2010/main" val="721604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105457</TotalTime>
  <Words>1464</Words>
  <Application>Microsoft Macintosh PowerPoint</Application>
  <PresentationFormat>Widescreen</PresentationFormat>
  <Paragraphs>150</Paragraphs>
  <Slides>17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Calibri Light</vt:lpstr>
      <vt:lpstr>Cambria Math</vt:lpstr>
      <vt:lpstr>NimbusRomNo9L</vt:lpstr>
      <vt:lpstr>Office Theme</vt:lpstr>
      <vt:lpstr>1_Office Theme</vt:lpstr>
      <vt:lpstr>Non-Parametric Estimation of Multivariate Marked Hawkes Process    Presentation for  Recent Trends in Quantitative Finance</vt:lpstr>
      <vt:lpstr>Contents</vt:lpstr>
      <vt:lpstr>Prerequisites</vt:lpstr>
      <vt:lpstr>Prerequisite</vt:lpstr>
      <vt:lpstr>Marked Hawkes Process</vt:lpstr>
      <vt:lpstr>Need for Marked Hawkes Process</vt:lpstr>
      <vt:lpstr>Intensity Function of Marked Hawkes Process</vt:lpstr>
      <vt:lpstr>Estimation of Marked Hawkes Kernel</vt:lpstr>
      <vt:lpstr>Likelihood Function of a Marked Hawkes Process </vt:lpstr>
      <vt:lpstr>Synthetic Data Estimation 1 D</vt:lpstr>
      <vt:lpstr>Synthetic Data Estinmation 2 D</vt:lpstr>
      <vt:lpstr>Application to Cryptocurrency </vt:lpstr>
      <vt:lpstr>Conclusion</vt:lpstr>
      <vt:lpstr>Reference</vt:lpstr>
      <vt:lpstr>PowerPoint Presentation</vt:lpstr>
      <vt:lpstr>Synthetic Data for 1 D marked Hawkes</vt:lpstr>
      <vt:lpstr>Synthetic Data for 2 D marked Hawkes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Hawkes Process: Estimation and its Applications</dc:title>
  <dc:creator>Sobin Joseph</dc:creator>
  <cp:lastModifiedBy>Sobin Joseph</cp:lastModifiedBy>
  <cp:revision>363</cp:revision>
  <dcterms:created xsi:type="dcterms:W3CDTF">2023-10-09T07:17:14Z</dcterms:created>
  <dcterms:modified xsi:type="dcterms:W3CDTF">2024-02-13T06:18:46Z</dcterms:modified>
</cp:coreProperties>
</file>